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52340-1DB4-456A-9742-FED9B0B1C300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5FDA9-FC66-4E3C-8605-902D59BBD6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2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FDDD6-4CDD-490D-AE7F-C4034EB6A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B22DE4-7356-4624-9BFF-13B0F64F3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otham Book" panose="0200060404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5D7016-EA76-46D6-BEBD-45F357E0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2BC23-DE37-441F-BCE8-7E679F0F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F0FA47D-48E4-406D-B24E-D6B61EC8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805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0ABE0C-8A15-49D8-9B61-D88A93203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AADB14-32BF-486B-A277-76F47D05B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8553A32-89E6-40C4-837E-5A95385C6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817A14-A1BB-45A4-A4E4-9F3B65297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A64E9-ECB3-484F-96EB-526152C1D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83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6543A9F-DB28-49BA-B0ED-8F3F3804A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EF69E0-EE65-466A-BBBD-3CC769BEE5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5CA036-3455-425C-9A6A-D9DD7F26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FBACF97-2797-474D-9311-CEEDF3B1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6D72C4-EF09-4838-AE6E-38C9AB9B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849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15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1072A-C30C-4F2D-8602-4D6AF32D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5D398E-620E-4FA3-AD3E-5EFEBBCAB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41877C-F390-43AF-B3B0-EB36C7B3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CD7BD5-5CFD-44B2-8F10-840F0210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C140B3-18F0-4D83-8CB9-ECC012D5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01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BA8725-31B9-4AB2-A735-F13AA11A7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DC36B7-7CD8-4609-879C-BE1E25FB3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otham Book" panose="02000604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EE2896-148E-497A-8D9F-E8A852CA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36F1B9-A236-422A-8CDB-4C627B2FB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4A8BAC-ED5C-4AA0-8B91-1936698E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423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1E719A-B754-4E17-AD84-E78848F8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B1045C-D89D-4A54-8EA6-DE9EC0DAE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D9568C-AF22-47CA-9625-6C954C654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BE74DD-9077-4126-94C8-CC02B4E8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E82D73-97FB-4EDB-B791-FFEF0FDC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714C6E-F50E-40E2-ADE0-EBAB0F1AC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47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7E998-37C2-45A8-B136-45A6E91A2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C9FCF4F-CA29-4760-916F-180D6FF2D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Gotham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B20FDD-4932-48F6-92BF-4407B3997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B57C5F-6DBC-4536-8418-48C448D39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Gotham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F3C7F21-C44D-4B7B-B151-A4071FA67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2B004B"/>
              </a:buClr>
              <a:defRPr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>
                <a:latin typeface="Gotham Book" panose="02000604040000020004" pitchFamily="50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F12F2A9-F80E-416C-9351-7BA7AE77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7F6091-B0C5-4A8E-992A-D778059A1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8C3EAF3-2229-4AFE-8CCE-B2FA67B7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03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45E52-2FE2-43DA-8590-8216E96F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E37E8C-F60D-440F-ABA4-9A8FD369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D9DCC83-56AF-4E8A-82D8-C9CD5D55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6D3C218-34B2-4C6C-8043-6EBC29FB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40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BCB01D-6872-4FCE-8DC4-0C237F25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8B98414-6FAF-4F30-8F2A-C5E9135C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901A1AF-8356-4DDD-A085-DBBF043A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75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712C2-3D6C-4354-B330-C99A7BCE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F14E4B-6290-4D7A-9EC1-0AC4AFC1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2B004B"/>
              </a:buClr>
              <a:defRPr sz="3200">
                <a:latin typeface="Gotham Book" panose="02000604040000020004" pitchFamily="50" charset="0"/>
              </a:defRPr>
            </a:lvl1pPr>
            <a:lvl2pPr>
              <a:buClr>
                <a:srgbClr val="2B004B"/>
              </a:buClr>
              <a:defRPr sz="2800">
                <a:latin typeface="Gotham Book" panose="02000604040000020004" pitchFamily="50" charset="0"/>
              </a:defRPr>
            </a:lvl2pPr>
            <a:lvl3pPr>
              <a:buClr>
                <a:srgbClr val="2B004B"/>
              </a:buClr>
              <a:defRPr sz="2400">
                <a:latin typeface="Gotham Book" panose="02000604040000020004" pitchFamily="50" charset="0"/>
              </a:defRPr>
            </a:lvl3pPr>
            <a:lvl4pPr>
              <a:buClr>
                <a:srgbClr val="2B004B"/>
              </a:buClr>
              <a:defRPr sz="2000">
                <a:latin typeface="Gotham Book" panose="02000604040000020004" pitchFamily="50" charset="0"/>
              </a:defRPr>
            </a:lvl4pPr>
            <a:lvl5pPr>
              <a:buClr>
                <a:srgbClr val="2B004B"/>
              </a:buClr>
              <a:defRPr sz="2000">
                <a:latin typeface="Gotham Book" panose="0200060404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240F12-982E-4DEA-B398-85EF81784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otham Book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6DB081-1804-4556-A227-50BE0AA0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DE79A9-1EAB-45DB-A984-5E17FF41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67EA7A-F046-4C89-9DD0-3615D4FC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4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D4E23-B5EF-4BA6-96CD-56048152B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Gotham Book" panose="02000604040000020004" pitchFamily="50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663CA1-B2D3-47DD-9B32-FF0E6705C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AF8AE4C-2171-4F30-B8FA-0207AA779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Gotham Book" panose="02000604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A78529-0A67-4BF6-92BB-65DA7F1E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9A91-4D45-4B02-A95A-C817A3EEC271}" type="datetimeFigureOut">
              <a:rPr lang="cs-CZ" smtClean="0"/>
              <a:t>22.03.2022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B07AF8A-C3C0-4EF0-93F6-7F0832A4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A534BA4-E167-4381-AB1D-813B7A99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B6795-1320-48B2-9396-477F95B61D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46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D1DBAF27-D284-4E7F-A983-13F2288A18B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3" cy="6858000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B920857-8A50-43C4-BDBC-6396EE1C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5820"/>
            <a:ext cx="10515600" cy="84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A68362-AF11-45C0-A1B0-3856C3C73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8A8DF2-96A9-4562-853D-97497A242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52700" y="6356350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fld id="{CD119A91-4D45-4B02-A95A-C817A3EEC271}" type="datetimeFigureOut">
              <a:rPr lang="cs-CZ" smtClean="0"/>
              <a:pPr/>
              <a:t>22.03.2022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D3622A-A451-48BF-9311-2E9886199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67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CB60C4-CF32-4C63-B71C-81EF7AB9C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5760" y="6356350"/>
            <a:ext cx="388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otham Book" panose="02000604040000020004" pitchFamily="50" charset="0"/>
              </a:defRPr>
            </a:lvl1pPr>
          </a:lstStyle>
          <a:p>
            <a:fld id="{4C2B6795-1320-48B2-9396-477F95B61DD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27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00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CD162CEB-4B7C-4967-9084-FF1730BB73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" y="4689"/>
            <a:ext cx="12185096" cy="685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B004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5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ECCFB7-A457-499A-9075-F3BB13AFA8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>
              <a:latin typeface="Gotham Book" panose="02000604040000020004" pitchFamily="50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B3068E4-CEA1-446D-85A9-C49930FB0A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>
              <a:latin typeface="Gotham Book" panose="02000604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9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F1D577-F256-422C-8446-5271C9674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F805CF-6297-4E73-9C4D-6782DC540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13250"/>
          </a:xfrm>
        </p:spPr>
        <p:txBody>
          <a:bodyPr>
            <a:normAutofit/>
          </a:bodyPr>
          <a:lstStyle/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6700893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0</Words>
  <Application>Microsoft Office PowerPoint</Application>
  <PresentationFormat>Širokoúhlá obrazovka</PresentationFormat>
  <Paragraphs>0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Gotham Bold</vt:lpstr>
      <vt:lpstr>Gotham Book</vt:lpstr>
      <vt:lpstr>Motiv Office</vt:lpstr>
      <vt:lpstr>1_Motiv Office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Puldova Eliska</dc:creator>
  <cp:lastModifiedBy>epuldova</cp:lastModifiedBy>
  <cp:revision>60</cp:revision>
  <dcterms:created xsi:type="dcterms:W3CDTF">2021-10-22T08:09:10Z</dcterms:created>
  <dcterms:modified xsi:type="dcterms:W3CDTF">2022-03-22T08:59:36Z</dcterms:modified>
</cp:coreProperties>
</file>