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>
        <p:scale>
          <a:sx n="130" d="100"/>
          <a:sy n="130" d="100"/>
        </p:scale>
        <p:origin x="55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7EFDC-1D54-1613-B349-8E51455A4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681A2-CFFB-6A4C-B7B6-C1C9C8E7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BB28C-CFAB-4515-DBDD-34DEEA88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8418D0-654B-AF40-8804-0954A9D8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E31D9F-1139-714A-6A15-5BAC7BCF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61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FDC29-4B4D-256D-DE97-B155FFA2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04D6DF-2A79-A40F-F540-B19A640D2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AF820-1FEA-431C-4DF9-D1BA15F1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DFFDAD-DFF2-54E1-BF71-CE71CFB0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5D43D2-D3B9-6789-7640-FDE5E461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2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EF0C9B-237C-86C3-CE85-DBD0B8805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6D75EF-3627-9233-3BD7-116A62E6C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260D51-2D8C-B779-0B23-11261205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A1C4F6-39B3-5BE1-6B66-F565BFEF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C89CEC-A399-C9DE-A300-2F58F0C3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7F70C-CC14-88BC-B026-00CD809C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06FF7-1746-6A93-3050-D41638621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C9EB20-0E64-4605-46C7-AC8FF755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F49220-6569-2766-F2B4-024C8D21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153AF9-463B-2474-C63D-63BDA13F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36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56EAC-8790-BECA-A029-EF336A9B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ED3814-5C2A-028D-9790-226CA2E8E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7D67B-E62A-4B58-A8CC-F551624E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63FDA-B0C8-40E3-A1F4-42F3CD38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C0BA77-2255-5FCC-1080-7617AFD6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1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74E80-F1EC-1E27-5751-06173674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324AF8-C53F-746E-6002-FFA042C85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D194A0-28E5-A9B1-A59D-C2237B35C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84A50B-3C65-8ABE-0D44-93D94D08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8B9020-21E1-E215-0BB1-10E55221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245757-C60A-AB19-1396-0E3F6DDA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96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605A3-8694-58AE-A62E-6B84B2F6B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6F49C9-F6B8-A857-47D6-349440DE4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3EBE33-A10B-C3DA-1CA0-1A9F0906E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B5E3A6-AE94-CEA9-A904-5016E048F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D25631-B172-DD0E-639D-9798CAF7E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5ADB8A-1F17-C196-1F26-D3564CBC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81C8D3-2576-76B0-BBE7-4A1217A9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5E764A-19A3-024B-5316-F8B582FD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6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5A661-6313-FADE-E4CC-0277B7110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374E85-80D7-DC20-4038-519F8F83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15B77E-4D36-8C83-C6AF-016623B9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D748B2-17A4-4639-AD9D-8FB97B03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FE4092-12F0-A17C-B662-D29E3DDF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A076DC-4706-18BF-5FA7-CE703558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03B5BA-2344-EC09-7497-6D36AEA10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4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4C866-E53C-139C-485A-C5F205D02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04ABC-E3CF-8C2F-B182-6F19332F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01F04D-515A-F4C1-169D-0769EE629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FBCB80-5C4B-BE33-2F36-21511A02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C4291F-4814-FFF4-6520-B5B2A83B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155855-EC77-9D5D-98F5-364F1ED3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A2980-10CD-7061-C453-4D044AB22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E7D6E4-2034-54B5-BE32-FD126EED7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FA2AD3-467E-9843-C7D9-9C36D83EB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32A00-093C-019B-39B7-A5A12B66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95CF1F-F44E-F6C2-1F06-E82B8F0A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9FBF41-2695-434C-44DC-B292720B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9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C8A6E-D4F7-5B04-5886-CB68E8D43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652015-3808-2592-57AB-6E238E9B6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78891-FCEA-8686-36A2-EED3758A9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3B475-CD3D-4A92-BCDE-16A8D85200C1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A7864-17CB-9AA8-B87B-30E2C2AED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61FAC-C188-485B-11B7-E9325B291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1D6F-8C74-43FA-966D-9ACD62E31E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15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4291C5F9-0DF9-0576-B187-A1833D65CF84}"/>
              </a:ext>
            </a:extLst>
          </p:cNvPr>
          <p:cNvSpPr txBox="1"/>
          <p:nvPr/>
        </p:nvSpPr>
        <p:spPr>
          <a:xfrm>
            <a:off x="107504" y="123478"/>
            <a:ext cx="39164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latin typeface="Arial" pitchFamily="34" charset="0"/>
                <a:cs typeface="Arial" pitchFamily="34" charset="0"/>
              </a:rPr>
              <a:t>Presentation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title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(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18,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bold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cs-CZ" sz="1600" dirty="0" err="1">
                <a:latin typeface="Arial" pitchFamily="34" charset="0"/>
                <a:cs typeface="Arial" pitchFamily="34" charset="0"/>
              </a:rPr>
              <a:t>Authors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institutions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Arial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16)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3E6A265-31FD-7FD5-5144-8B1BF26408B9}"/>
              </a:ext>
            </a:extLst>
          </p:cNvPr>
          <p:cNvSpPr txBox="1"/>
          <p:nvPr/>
        </p:nvSpPr>
        <p:spPr>
          <a:xfrm>
            <a:off x="107504" y="1059582"/>
            <a:ext cx="4706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Text (</a:t>
            </a:r>
            <a:r>
              <a:rPr lang="cs-CZ" sz="1600" dirty="0" err="1"/>
              <a:t>Arial</a:t>
            </a:r>
            <a:r>
              <a:rPr lang="cs-CZ" sz="1600" dirty="0"/>
              <a:t> 16 </a:t>
            </a:r>
            <a:r>
              <a:rPr lang="en-GB" sz="1600" dirty="0"/>
              <a:t>and using spacing 6pt between the lines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2873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Novák</dc:creator>
  <cp:lastModifiedBy>Jakub Novák</cp:lastModifiedBy>
  <cp:revision>1</cp:revision>
  <dcterms:created xsi:type="dcterms:W3CDTF">2022-05-19T05:20:23Z</dcterms:created>
  <dcterms:modified xsi:type="dcterms:W3CDTF">2022-05-19T06:56:11Z</dcterms:modified>
</cp:coreProperties>
</file>