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5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9349-1107-4E80-A6B8-5F69626AD6DB}" type="datetimeFigureOut">
              <a:rPr lang="cs-CZ" smtClean="0"/>
              <a:t>29.04.2022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81EE-1E10-4A5F-B9BE-5A75021F9E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PPT slide_WONCA_Europe_confere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Předvádění na obrazovce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Motiv sady Office</vt:lpstr>
      <vt:lpstr>Snímek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suchy</dc:creator>
  <cp:lastModifiedBy>suchy</cp:lastModifiedBy>
  <cp:revision>1</cp:revision>
  <dcterms:created xsi:type="dcterms:W3CDTF">2022-04-29T12:34:37Z</dcterms:created>
  <dcterms:modified xsi:type="dcterms:W3CDTF">2022-04-29T12:35:59Z</dcterms:modified>
</cp:coreProperties>
</file>