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5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PT slide_WONCA_Europe_confer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Obrázek 4" descr="PPT slide_WONCA_Europe_conference_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Předvádění na obrazovce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suchy</dc:creator>
  <cp:lastModifiedBy>suchy</cp:lastModifiedBy>
  <cp:revision>2</cp:revision>
  <dcterms:created xsi:type="dcterms:W3CDTF">2022-04-29T12:34:37Z</dcterms:created>
  <dcterms:modified xsi:type="dcterms:W3CDTF">2022-04-29T12:36:51Z</dcterms:modified>
</cp:coreProperties>
</file>