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FFFF"/>
    <a:srgbClr val="E20612"/>
    <a:srgbClr val="538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11926-7981-4C38-8499-447D5EA0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3015"/>
            <a:ext cx="9144000" cy="2076948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0FF2BA-84ED-49A1-AFE5-F16A459DC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D9EB0-8928-4353-910D-D50D7421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E71040-DDA1-4E48-8337-3588928C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3BA47-6C1E-46CA-9E99-DBFCEFD2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3D28-A5D3-4567-9797-5488F6A7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0F127A-E395-42F7-BE51-D448EB9D6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DC5E3-C791-43B1-B55F-9095D072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16B35-3FBE-4D11-BB98-2A7C8AFC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114D8-C702-4E6C-ABF4-81C4681B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583BCD-DCD6-4032-9E05-7DA1AF09F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46661"/>
            <a:ext cx="2628900" cy="4730301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B64F03-9112-45E6-BA34-201CA91AE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46663"/>
            <a:ext cx="7734300" cy="47303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5A867-56E9-4A32-A9E5-F9D71EA9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03E9A6-0688-4DB6-A579-B425E5EA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E3060-C56C-4F19-A4DF-00DFAF22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9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6AF7A3-F39C-448F-967C-0B868115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75BF11-37DB-48A9-A9C3-5D94CC40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B5ADAB-31A6-4EA7-BBFB-1D5D99D5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12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13C2A-DB64-425F-8358-639695BD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D12EE7-5C48-4EF6-B40E-EEFAF210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3C466-E79A-4307-A1AE-24BA9E4E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077E3-6073-47B4-90D1-23ED32BF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831AB-2A82-43C5-9276-AA14E5F7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FD15F-287D-445F-9047-976D7C381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924B0B-6621-4594-870C-111AD7604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35331-CC5F-4F5B-8AAD-EAF58E46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20807-8E43-47D4-8A90-521D4C5E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A8CA6-620E-46F6-9651-9BA25DFD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3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CCCD5-2495-449A-86E1-63BAEE0F8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80F46-1658-4DA5-91F9-D143C4DD1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39129"/>
            <a:ext cx="5181600" cy="3637834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35F53C-9078-438C-83DA-9BFABD603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39127"/>
            <a:ext cx="5181600" cy="363783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331B49-5736-47CC-8F12-470A61E6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24E279-6861-4CBE-8297-A2EF6C60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7535ED-1F04-4D7B-869C-3F384897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5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68A0D-CF96-4972-952E-EEA702F8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663"/>
            <a:ext cx="10515600" cy="113845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BA64C7-B62C-4AF3-A8C7-3F1AB8CC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58511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E47255-0AB8-4624-B890-1D14DEA3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75713"/>
            <a:ext cx="5157787" cy="261395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D2D7E7-1E27-4F57-AF6B-AAEDC3B3E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8980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3069DD-5982-46B0-9649-AB61FC6CB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75711"/>
            <a:ext cx="5183188" cy="2613951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377114-3FE2-4868-8725-9ED98401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315D4F-3D23-4F87-8926-067C5B9A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41A910-3776-4256-A0E0-82447285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2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9C27B-F078-4815-A9AC-C8776786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1D166D-8F17-46F4-9532-C5DFDD20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7F7367-D73A-49E9-B667-4D42C2FF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F23DCD-9AAA-41BC-AEF9-B98CD35F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9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6AF7A3-F39C-448F-967C-0B868115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75BF11-37DB-48A9-A9C3-5D94CC40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B5ADAB-31A6-4EA7-BBFB-1D5D99D5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853E9-25C5-4B52-BFEC-105FCB4D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21726"/>
            <a:ext cx="3932237" cy="9621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D2EC5-57DF-459D-9781-E5050F9D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21726"/>
            <a:ext cx="6172200" cy="43393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A9E096-0B3B-4680-BE55-EE4BD4C61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3894"/>
            <a:ext cx="3932237" cy="3385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0A1A8-E0B3-450B-B8FE-3B960EF2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E6862-5BEF-4AC2-A999-0361AD75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2F74ED-5CBE-493B-9B3D-B8AB1158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3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4BCFA1C-6CF0-4DDB-A15A-0FB40C5C7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0310"/>
            <a:ext cx="6172200" cy="4400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2DCB53-93F6-4441-89B3-00F35810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D1227B-8A9E-4B64-A362-EE2D85AC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316F63-FE64-4A14-88D9-092E2C3C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8375650-F9F9-4C38-B78E-884EF8D7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21726"/>
            <a:ext cx="3932237" cy="9621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9" name="Zástupný text 3">
            <a:extLst>
              <a:ext uri="{FF2B5EF4-FFF2-40B4-BE49-F238E27FC236}">
                <a16:creationId xmlns:a16="http://schemas.microsoft.com/office/drawing/2014/main" id="{8B9FFCC7-D7AA-4843-8A83-69EA2ADD1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3894"/>
            <a:ext cx="3932237" cy="3385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220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2AD66C-B7AB-42FB-ACE1-F1A1807F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1486003"/>
            <a:ext cx="11402962" cy="873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702BCB-2301-49AF-A381-D53C42F7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748" y="2816942"/>
            <a:ext cx="11402962" cy="3360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E0CCB2-B9CB-4ED5-A8AE-52AFAC9C9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5748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30AAA8-08C7-4AF7-BCC8-4C796F4A2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D0ECC2-C913-44DC-998A-B8DF0511C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3052" y="637089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538AB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53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8E519-66DF-4A59-AC28-C0D71321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D3D63D-2C9F-4B27-A7B3-5710B521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1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NCA Berlin 2020" id="{8724A1C9-60F8-41FC-B11E-14063A81B779}" vid="{7E975BC2-6C46-4C7D-9C7F-1B70485B7A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Kolar Jan</dc:creator>
  <cp:lastModifiedBy>Kolar Jan</cp:lastModifiedBy>
  <cp:revision>5</cp:revision>
  <dcterms:created xsi:type="dcterms:W3CDTF">2020-11-15T19:27:52Z</dcterms:created>
  <dcterms:modified xsi:type="dcterms:W3CDTF">2020-12-01T08:30:17Z</dcterms:modified>
</cp:coreProperties>
</file>