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pt-PT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" d="100"/>
          <a:sy n="12" d="100"/>
        </p:scale>
        <p:origin x="116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6187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779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2047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959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947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635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9489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529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7710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2950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354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A611A-E28D-4084-8182-5FAE1A23814C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BFBDC-FC45-4686-946E-3C03836CDD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456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17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Personalizados</PresentationFormat>
  <Paragraphs>0</Paragraphs>
  <Slides>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Raquel Carvalho</dc:creator>
  <cp:lastModifiedBy>Raquel Carvalho</cp:lastModifiedBy>
  <cp:revision>1</cp:revision>
  <dcterms:created xsi:type="dcterms:W3CDTF">2014-02-25T14:57:10Z</dcterms:created>
  <dcterms:modified xsi:type="dcterms:W3CDTF">2014-02-25T14:58:22Z</dcterms:modified>
</cp:coreProperties>
</file>