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14039850" cy="10439400"/>
  <p:notesSz cx="6858000" cy="9144000"/>
  <p:defaultTextStyle>
    <a:defPPr>
      <a:defRPr lang="pt-PT"/>
    </a:defPPr>
    <a:lvl1pPr marL="0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1pPr>
    <a:lvl2pPr marL="587423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2pPr>
    <a:lvl3pPr marL="1174844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3pPr>
    <a:lvl4pPr marL="1762267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4pPr>
    <a:lvl5pPr marL="2349690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5pPr>
    <a:lvl6pPr marL="2937113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6pPr>
    <a:lvl7pPr marL="3524534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7pPr>
    <a:lvl8pPr marL="4111957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8pPr>
    <a:lvl9pPr marL="4699380" algn="l" defTabSz="1174844" rtl="0" eaLnBrk="1" latinLnBrk="0" hangingPunct="1">
      <a:defRPr sz="231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49" d="100"/>
          <a:sy n="49" d="100"/>
        </p:scale>
        <p:origin x="117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2989" y="1708486"/>
            <a:ext cx="11933873" cy="3634458"/>
          </a:xfrm>
        </p:spPr>
        <p:txBody>
          <a:bodyPr anchor="b"/>
          <a:lstStyle>
            <a:lvl1pPr algn="ctr">
              <a:defRPr sz="9133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4981" y="5483102"/>
            <a:ext cx="10529888" cy="2520438"/>
          </a:xfrm>
        </p:spPr>
        <p:txBody>
          <a:bodyPr/>
          <a:lstStyle>
            <a:lvl1pPr marL="0" indent="0" algn="ctr">
              <a:buNone/>
              <a:defRPr sz="3653"/>
            </a:lvl1pPr>
            <a:lvl2pPr marL="695950" indent="0" algn="ctr">
              <a:buNone/>
              <a:defRPr sz="3044"/>
            </a:lvl2pPr>
            <a:lvl3pPr marL="1391900" indent="0" algn="ctr">
              <a:buNone/>
              <a:defRPr sz="2740"/>
            </a:lvl3pPr>
            <a:lvl4pPr marL="2087850" indent="0" algn="ctr">
              <a:buNone/>
              <a:defRPr sz="2436"/>
            </a:lvl4pPr>
            <a:lvl5pPr marL="2783799" indent="0" algn="ctr">
              <a:buNone/>
              <a:defRPr sz="2436"/>
            </a:lvl5pPr>
            <a:lvl6pPr marL="3479749" indent="0" algn="ctr">
              <a:buNone/>
              <a:defRPr sz="2436"/>
            </a:lvl6pPr>
            <a:lvl7pPr marL="4175699" indent="0" algn="ctr">
              <a:buNone/>
              <a:defRPr sz="2436"/>
            </a:lvl7pPr>
            <a:lvl8pPr marL="4871649" indent="0" algn="ctr">
              <a:buNone/>
              <a:defRPr sz="2436"/>
            </a:lvl8pPr>
            <a:lvl9pPr marL="5567599" indent="0" algn="ctr">
              <a:buNone/>
              <a:defRPr sz="2436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18534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03644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7928" y="2602603"/>
            <a:ext cx="12109371" cy="4342500"/>
          </a:xfrm>
        </p:spPr>
        <p:txBody>
          <a:bodyPr anchor="b"/>
          <a:lstStyle>
            <a:lvl1pPr>
              <a:defRPr sz="9133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7928" y="6986185"/>
            <a:ext cx="12109371" cy="2283618"/>
          </a:xfrm>
        </p:spPr>
        <p:txBody>
          <a:bodyPr/>
          <a:lstStyle>
            <a:lvl1pPr marL="0" indent="0">
              <a:buNone/>
              <a:defRPr sz="3653">
                <a:solidFill>
                  <a:schemeClr val="tx1"/>
                </a:solidFill>
              </a:defRPr>
            </a:lvl1pPr>
            <a:lvl2pPr marL="695950" indent="0">
              <a:buNone/>
              <a:defRPr sz="3044">
                <a:solidFill>
                  <a:schemeClr val="tx1">
                    <a:tint val="75000"/>
                  </a:schemeClr>
                </a:solidFill>
              </a:defRPr>
            </a:lvl2pPr>
            <a:lvl3pPr marL="1391900" indent="0">
              <a:buNone/>
              <a:defRPr sz="2740">
                <a:solidFill>
                  <a:schemeClr val="tx1">
                    <a:tint val="75000"/>
                  </a:schemeClr>
                </a:solidFill>
              </a:defRPr>
            </a:lvl3pPr>
            <a:lvl4pPr marL="2087850" indent="0">
              <a:buNone/>
              <a:defRPr sz="2436">
                <a:solidFill>
                  <a:schemeClr val="tx1">
                    <a:tint val="75000"/>
                  </a:schemeClr>
                </a:solidFill>
              </a:defRPr>
            </a:lvl4pPr>
            <a:lvl5pPr marL="2783799" indent="0">
              <a:buNone/>
              <a:defRPr sz="2436">
                <a:solidFill>
                  <a:schemeClr val="tx1">
                    <a:tint val="75000"/>
                  </a:schemeClr>
                </a:solidFill>
              </a:defRPr>
            </a:lvl5pPr>
            <a:lvl6pPr marL="3479749" indent="0">
              <a:buNone/>
              <a:defRPr sz="2436">
                <a:solidFill>
                  <a:schemeClr val="tx1">
                    <a:tint val="75000"/>
                  </a:schemeClr>
                </a:solidFill>
              </a:defRPr>
            </a:lvl6pPr>
            <a:lvl7pPr marL="4175699" indent="0">
              <a:buNone/>
              <a:defRPr sz="2436">
                <a:solidFill>
                  <a:schemeClr val="tx1">
                    <a:tint val="75000"/>
                  </a:schemeClr>
                </a:solidFill>
              </a:defRPr>
            </a:lvl7pPr>
            <a:lvl8pPr marL="4871649" indent="0">
              <a:buNone/>
              <a:defRPr sz="2436">
                <a:solidFill>
                  <a:schemeClr val="tx1">
                    <a:tint val="75000"/>
                  </a:schemeClr>
                </a:solidFill>
              </a:defRPr>
            </a:lvl8pPr>
            <a:lvl9pPr marL="5567599" indent="0">
              <a:buNone/>
              <a:defRPr sz="243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09365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65240" y="2779007"/>
            <a:ext cx="5966936" cy="662370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07674" y="2779007"/>
            <a:ext cx="5966936" cy="662370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66588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068" y="555804"/>
            <a:ext cx="12109371" cy="201780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7070" y="2559104"/>
            <a:ext cx="5939514" cy="1254177"/>
          </a:xfrm>
        </p:spPr>
        <p:txBody>
          <a:bodyPr anchor="b"/>
          <a:lstStyle>
            <a:lvl1pPr marL="0" indent="0">
              <a:buNone/>
              <a:defRPr sz="3653" b="1"/>
            </a:lvl1pPr>
            <a:lvl2pPr marL="695950" indent="0">
              <a:buNone/>
              <a:defRPr sz="3044" b="1"/>
            </a:lvl2pPr>
            <a:lvl3pPr marL="1391900" indent="0">
              <a:buNone/>
              <a:defRPr sz="2740" b="1"/>
            </a:lvl3pPr>
            <a:lvl4pPr marL="2087850" indent="0">
              <a:buNone/>
              <a:defRPr sz="2436" b="1"/>
            </a:lvl4pPr>
            <a:lvl5pPr marL="2783799" indent="0">
              <a:buNone/>
              <a:defRPr sz="2436" b="1"/>
            </a:lvl5pPr>
            <a:lvl6pPr marL="3479749" indent="0">
              <a:buNone/>
              <a:defRPr sz="2436" b="1"/>
            </a:lvl6pPr>
            <a:lvl7pPr marL="4175699" indent="0">
              <a:buNone/>
              <a:defRPr sz="2436" b="1"/>
            </a:lvl7pPr>
            <a:lvl8pPr marL="4871649" indent="0">
              <a:buNone/>
              <a:defRPr sz="2436" b="1"/>
            </a:lvl8pPr>
            <a:lvl9pPr marL="5567599" indent="0">
              <a:buNone/>
              <a:defRPr sz="2436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67070" y="3813281"/>
            <a:ext cx="5939514" cy="560876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107675" y="2559104"/>
            <a:ext cx="5968765" cy="1254177"/>
          </a:xfrm>
        </p:spPr>
        <p:txBody>
          <a:bodyPr anchor="b"/>
          <a:lstStyle>
            <a:lvl1pPr marL="0" indent="0">
              <a:buNone/>
              <a:defRPr sz="3653" b="1"/>
            </a:lvl1pPr>
            <a:lvl2pPr marL="695950" indent="0">
              <a:buNone/>
              <a:defRPr sz="3044" b="1"/>
            </a:lvl2pPr>
            <a:lvl3pPr marL="1391900" indent="0">
              <a:buNone/>
              <a:defRPr sz="2740" b="1"/>
            </a:lvl3pPr>
            <a:lvl4pPr marL="2087850" indent="0">
              <a:buNone/>
              <a:defRPr sz="2436" b="1"/>
            </a:lvl4pPr>
            <a:lvl5pPr marL="2783799" indent="0">
              <a:buNone/>
              <a:defRPr sz="2436" b="1"/>
            </a:lvl5pPr>
            <a:lvl6pPr marL="3479749" indent="0">
              <a:buNone/>
              <a:defRPr sz="2436" b="1"/>
            </a:lvl6pPr>
            <a:lvl7pPr marL="4175699" indent="0">
              <a:buNone/>
              <a:defRPr sz="2436" b="1"/>
            </a:lvl7pPr>
            <a:lvl8pPr marL="4871649" indent="0">
              <a:buNone/>
              <a:defRPr sz="2436" b="1"/>
            </a:lvl8pPr>
            <a:lvl9pPr marL="5567599" indent="0">
              <a:buNone/>
              <a:defRPr sz="2436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07675" y="3813281"/>
            <a:ext cx="5968765" cy="560876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9053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010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175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068" y="695960"/>
            <a:ext cx="4528217" cy="2435860"/>
          </a:xfrm>
        </p:spPr>
        <p:txBody>
          <a:bodyPr anchor="b"/>
          <a:lstStyle>
            <a:lvl1pPr>
              <a:defRPr sz="4871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8765" y="1503083"/>
            <a:ext cx="7107674" cy="7418740"/>
          </a:xfrm>
        </p:spPr>
        <p:txBody>
          <a:bodyPr/>
          <a:lstStyle>
            <a:lvl1pPr>
              <a:defRPr sz="4871"/>
            </a:lvl1pPr>
            <a:lvl2pPr>
              <a:defRPr sz="4262"/>
            </a:lvl2pPr>
            <a:lvl3pPr>
              <a:defRPr sz="3653"/>
            </a:lvl3pPr>
            <a:lvl4pPr>
              <a:defRPr sz="3044"/>
            </a:lvl4pPr>
            <a:lvl5pPr>
              <a:defRPr sz="3044"/>
            </a:lvl5pPr>
            <a:lvl6pPr>
              <a:defRPr sz="3044"/>
            </a:lvl6pPr>
            <a:lvl7pPr>
              <a:defRPr sz="3044"/>
            </a:lvl7pPr>
            <a:lvl8pPr>
              <a:defRPr sz="3044"/>
            </a:lvl8pPr>
            <a:lvl9pPr>
              <a:defRPr sz="3044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068" y="3131820"/>
            <a:ext cx="4528217" cy="5802084"/>
          </a:xfrm>
        </p:spPr>
        <p:txBody>
          <a:bodyPr/>
          <a:lstStyle>
            <a:lvl1pPr marL="0" indent="0">
              <a:buNone/>
              <a:defRPr sz="2436"/>
            </a:lvl1pPr>
            <a:lvl2pPr marL="695950" indent="0">
              <a:buNone/>
              <a:defRPr sz="2131"/>
            </a:lvl2pPr>
            <a:lvl3pPr marL="1391900" indent="0">
              <a:buNone/>
              <a:defRPr sz="1827"/>
            </a:lvl3pPr>
            <a:lvl4pPr marL="2087850" indent="0">
              <a:buNone/>
              <a:defRPr sz="1522"/>
            </a:lvl4pPr>
            <a:lvl5pPr marL="2783799" indent="0">
              <a:buNone/>
              <a:defRPr sz="1522"/>
            </a:lvl5pPr>
            <a:lvl6pPr marL="3479749" indent="0">
              <a:buNone/>
              <a:defRPr sz="1522"/>
            </a:lvl6pPr>
            <a:lvl7pPr marL="4175699" indent="0">
              <a:buNone/>
              <a:defRPr sz="1522"/>
            </a:lvl7pPr>
            <a:lvl8pPr marL="4871649" indent="0">
              <a:buNone/>
              <a:defRPr sz="1522"/>
            </a:lvl8pPr>
            <a:lvl9pPr marL="5567599" indent="0">
              <a:buNone/>
              <a:defRPr sz="1522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8220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068" y="695960"/>
            <a:ext cx="4528217" cy="2435860"/>
          </a:xfrm>
        </p:spPr>
        <p:txBody>
          <a:bodyPr anchor="b"/>
          <a:lstStyle>
            <a:lvl1pPr>
              <a:defRPr sz="4871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68765" y="1503083"/>
            <a:ext cx="7107674" cy="7418740"/>
          </a:xfrm>
        </p:spPr>
        <p:txBody>
          <a:bodyPr anchor="t"/>
          <a:lstStyle>
            <a:lvl1pPr marL="0" indent="0">
              <a:buNone/>
              <a:defRPr sz="4871"/>
            </a:lvl1pPr>
            <a:lvl2pPr marL="695950" indent="0">
              <a:buNone/>
              <a:defRPr sz="4262"/>
            </a:lvl2pPr>
            <a:lvl3pPr marL="1391900" indent="0">
              <a:buNone/>
              <a:defRPr sz="3653"/>
            </a:lvl3pPr>
            <a:lvl4pPr marL="2087850" indent="0">
              <a:buNone/>
              <a:defRPr sz="3044"/>
            </a:lvl4pPr>
            <a:lvl5pPr marL="2783799" indent="0">
              <a:buNone/>
              <a:defRPr sz="3044"/>
            </a:lvl5pPr>
            <a:lvl6pPr marL="3479749" indent="0">
              <a:buNone/>
              <a:defRPr sz="3044"/>
            </a:lvl6pPr>
            <a:lvl7pPr marL="4175699" indent="0">
              <a:buNone/>
              <a:defRPr sz="3044"/>
            </a:lvl7pPr>
            <a:lvl8pPr marL="4871649" indent="0">
              <a:buNone/>
              <a:defRPr sz="3044"/>
            </a:lvl8pPr>
            <a:lvl9pPr marL="5567599" indent="0">
              <a:buNone/>
              <a:defRPr sz="3044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068" y="3131820"/>
            <a:ext cx="4528217" cy="5802084"/>
          </a:xfrm>
        </p:spPr>
        <p:txBody>
          <a:bodyPr/>
          <a:lstStyle>
            <a:lvl1pPr marL="0" indent="0">
              <a:buNone/>
              <a:defRPr sz="2436"/>
            </a:lvl1pPr>
            <a:lvl2pPr marL="695950" indent="0">
              <a:buNone/>
              <a:defRPr sz="2131"/>
            </a:lvl2pPr>
            <a:lvl3pPr marL="1391900" indent="0">
              <a:buNone/>
              <a:defRPr sz="1827"/>
            </a:lvl3pPr>
            <a:lvl4pPr marL="2087850" indent="0">
              <a:buNone/>
              <a:defRPr sz="1522"/>
            </a:lvl4pPr>
            <a:lvl5pPr marL="2783799" indent="0">
              <a:buNone/>
              <a:defRPr sz="1522"/>
            </a:lvl5pPr>
            <a:lvl6pPr marL="3479749" indent="0">
              <a:buNone/>
              <a:defRPr sz="1522"/>
            </a:lvl6pPr>
            <a:lvl7pPr marL="4175699" indent="0">
              <a:buNone/>
              <a:defRPr sz="1522"/>
            </a:lvl7pPr>
            <a:lvl8pPr marL="4871649" indent="0">
              <a:buNone/>
              <a:defRPr sz="1522"/>
            </a:lvl8pPr>
            <a:lvl9pPr marL="5567599" indent="0">
              <a:buNone/>
              <a:defRPr sz="1522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03209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8701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47268" y="555801"/>
            <a:ext cx="3027343" cy="8846909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5240" y="555801"/>
            <a:ext cx="8906530" cy="8846909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9361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65240" y="555804"/>
            <a:ext cx="12109371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5240" y="2779007"/>
            <a:ext cx="12109371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65240" y="9675780"/>
            <a:ext cx="3158966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2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150FE-81F9-4C86-90DF-AD5011F3031A}" type="datetimeFigureOut">
              <a:rPr lang="pt-PT" smtClean="0"/>
              <a:t>25-02-2014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50701" y="9675780"/>
            <a:ext cx="4738449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2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5644" y="9675780"/>
            <a:ext cx="3158966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2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6A427-64CF-4574-9E1F-360ED75E3C0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5747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391900" rtl="0" eaLnBrk="1" latinLnBrk="0" hangingPunct="1">
        <a:lnSpc>
          <a:spcPct val="90000"/>
        </a:lnSpc>
        <a:spcBef>
          <a:spcPct val="0"/>
        </a:spcBef>
        <a:buNone/>
        <a:defRPr sz="66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7975" indent="-347975" algn="l" defTabSz="1391900" rtl="0" eaLnBrk="1" latinLnBrk="0" hangingPunct="1">
        <a:lnSpc>
          <a:spcPct val="90000"/>
        </a:lnSpc>
        <a:spcBef>
          <a:spcPts val="1522"/>
        </a:spcBef>
        <a:buFont typeface="Arial" panose="020B0604020202020204" pitchFamily="34" charset="0"/>
        <a:buChar char="•"/>
        <a:defRPr sz="4262" kern="1200">
          <a:solidFill>
            <a:schemeClr val="tx1"/>
          </a:solidFill>
          <a:latin typeface="+mn-lt"/>
          <a:ea typeface="+mn-ea"/>
          <a:cs typeface="+mn-cs"/>
        </a:defRPr>
      </a:lvl1pPr>
      <a:lvl2pPr marL="1043925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3653" kern="1200">
          <a:solidFill>
            <a:schemeClr val="tx1"/>
          </a:solidFill>
          <a:latin typeface="+mn-lt"/>
          <a:ea typeface="+mn-ea"/>
          <a:cs typeface="+mn-cs"/>
        </a:defRPr>
      </a:lvl2pPr>
      <a:lvl3pPr marL="1739875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3044" kern="1200">
          <a:solidFill>
            <a:schemeClr val="tx1"/>
          </a:solidFill>
          <a:latin typeface="+mn-lt"/>
          <a:ea typeface="+mn-ea"/>
          <a:cs typeface="+mn-cs"/>
        </a:defRPr>
      </a:lvl3pPr>
      <a:lvl4pPr marL="2435824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4pPr>
      <a:lvl5pPr marL="3131774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5pPr>
      <a:lvl6pPr marL="3827724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6pPr>
      <a:lvl7pPr marL="4523674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7pPr>
      <a:lvl8pPr marL="5219624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8pPr>
      <a:lvl9pPr marL="5915574" indent="-347975" algn="l" defTabSz="1391900" rtl="0" eaLnBrk="1" latinLnBrk="0" hangingPunct="1">
        <a:lnSpc>
          <a:spcPct val="90000"/>
        </a:lnSpc>
        <a:spcBef>
          <a:spcPts val="761"/>
        </a:spcBef>
        <a:buFont typeface="Arial" panose="020B0604020202020204" pitchFamily="34" charset="0"/>
        <a:buChar char="•"/>
        <a:defRPr sz="27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1pPr>
      <a:lvl2pPr marL="695950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2pPr>
      <a:lvl3pPr marL="1391900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3pPr>
      <a:lvl4pPr marL="2087850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4pPr>
      <a:lvl5pPr marL="2783799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5pPr>
      <a:lvl6pPr marL="3479749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6pPr>
      <a:lvl7pPr marL="4175699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7pPr>
      <a:lvl8pPr marL="4871649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8pPr>
      <a:lvl9pPr marL="5567599" algn="l" defTabSz="1391900" rtl="0" eaLnBrk="1" latinLnBrk="0" hangingPunct="1">
        <a:defRPr sz="27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609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Personalizados</PresentationFormat>
  <Paragraphs>0</Paragraphs>
  <Slides>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Raquel Carvalho</dc:creator>
  <cp:lastModifiedBy>Raquel Carvalho</cp:lastModifiedBy>
  <cp:revision>3</cp:revision>
  <dcterms:created xsi:type="dcterms:W3CDTF">2014-02-25T14:34:09Z</dcterms:created>
  <dcterms:modified xsi:type="dcterms:W3CDTF">2014-02-25T14:55:43Z</dcterms:modified>
</cp:coreProperties>
</file>