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4039850" cy="10439400"/>
  <p:notesSz cx="6858000" cy="9144000"/>
  <p:defaultTextStyle>
    <a:defPPr>
      <a:defRPr lang="pt-PT"/>
    </a:defPPr>
    <a:lvl1pPr marL="0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1pPr>
    <a:lvl2pPr marL="587423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2pPr>
    <a:lvl3pPr marL="1174844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3pPr>
    <a:lvl4pPr marL="1762267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4pPr>
    <a:lvl5pPr marL="2349690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5pPr>
    <a:lvl6pPr marL="2937113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6pPr>
    <a:lvl7pPr marL="3524534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7pPr>
    <a:lvl8pPr marL="4111957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8pPr>
    <a:lvl9pPr marL="4699380" algn="l" defTabSz="1174844" rtl="0" eaLnBrk="1" latinLnBrk="0" hangingPunct="1">
      <a:defRPr sz="23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1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989" y="1708486"/>
            <a:ext cx="11933873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4981" y="5483102"/>
            <a:ext cx="10529888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853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870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7268" y="555801"/>
            <a:ext cx="3027343" cy="8846909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40" y="555801"/>
            <a:ext cx="8906530" cy="8846909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36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364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28" y="2602603"/>
            <a:ext cx="12109371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7928" y="6986185"/>
            <a:ext cx="12109371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93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5240" y="2779007"/>
            <a:ext cx="5966936" cy="66237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07674" y="2779007"/>
            <a:ext cx="5966936" cy="6623703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658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068" y="555804"/>
            <a:ext cx="12109371" cy="2017801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070" y="2559104"/>
            <a:ext cx="5939514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7070" y="3813281"/>
            <a:ext cx="5939514" cy="560876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07675" y="2559104"/>
            <a:ext cx="5968765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07675" y="3813281"/>
            <a:ext cx="5968765" cy="560876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905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010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1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068" y="695960"/>
            <a:ext cx="4528217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8765" y="1503083"/>
            <a:ext cx="7107674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068" y="3131820"/>
            <a:ext cx="4528217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22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068" y="695960"/>
            <a:ext cx="4528217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68765" y="1503083"/>
            <a:ext cx="7107674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068" y="3131820"/>
            <a:ext cx="4528217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320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5240" y="555804"/>
            <a:ext cx="12109371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240" y="2779007"/>
            <a:ext cx="12109371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5240" y="9675780"/>
            <a:ext cx="3158966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50FE-81F9-4C86-90DF-AD5011F3031A}" type="datetimeFigureOut">
              <a:rPr lang="pt-PT" smtClean="0"/>
              <a:t>25-02-2014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50701" y="9675780"/>
            <a:ext cx="473844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5644" y="9675780"/>
            <a:ext cx="3158966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A427-64CF-4574-9E1F-360ED75E3C0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574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91900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l" defTabSz="1391900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0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Raquel Carvalho</dc:creator>
  <cp:lastModifiedBy>Raquel Carvalho</cp:lastModifiedBy>
  <cp:revision>3</cp:revision>
  <dcterms:created xsi:type="dcterms:W3CDTF">2014-02-25T14:34:09Z</dcterms:created>
  <dcterms:modified xsi:type="dcterms:W3CDTF">2014-02-25T14:55:43Z</dcterms:modified>
</cp:coreProperties>
</file>