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pt-PT"/>
    </a:defPPr>
    <a:lvl1pPr marL="0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2" d="100"/>
          <a:sy n="12" d="100"/>
        </p:scale>
        <p:origin x="116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PT" smtClean="0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A611A-E28D-4084-8182-5FAE1A23814C}" type="datetimeFigureOut">
              <a:rPr lang="pt-PT" smtClean="0"/>
              <a:t>25-02-2014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BFBDC-FC45-4686-946E-3C03836CDD0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56187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A611A-E28D-4084-8182-5FAE1A23814C}" type="datetimeFigureOut">
              <a:rPr lang="pt-PT" smtClean="0"/>
              <a:t>25-02-2014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BFBDC-FC45-4686-946E-3C03836CDD0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12950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A611A-E28D-4084-8182-5FAE1A23814C}" type="datetimeFigureOut">
              <a:rPr lang="pt-PT" smtClean="0"/>
              <a:t>25-02-2014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BFBDC-FC45-4686-946E-3C03836CDD0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63545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A611A-E28D-4084-8182-5FAE1A23814C}" type="datetimeFigureOut">
              <a:rPr lang="pt-PT" smtClean="0"/>
              <a:t>25-02-2014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BFBDC-FC45-4686-946E-3C03836CDD0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97796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A611A-E28D-4084-8182-5FAE1A23814C}" type="datetimeFigureOut">
              <a:rPr lang="pt-PT" smtClean="0"/>
              <a:t>25-02-2014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BFBDC-FC45-4686-946E-3C03836CDD0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12047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A611A-E28D-4084-8182-5FAE1A23814C}" type="datetimeFigureOut">
              <a:rPr lang="pt-PT" smtClean="0"/>
              <a:t>25-02-2014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BFBDC-FC45-4686-946E-3C03836CDD0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59591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A611A-E28D-4084-8182-5FAE1A23814C}" type="datetimeFigureOut">
              <a:rPr lang="pt-PT" smtClean="0"/>
              <a:t>25-02-2014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BFBDC-FC45-4686-946E-3C03836CDD0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29476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A611A-E28D-4084-8182-5FAE1A23814C}" type="datetimeFigureOut">
              <a:rPr lang="pt-PT" smtClean="0"/>
              <a:t>25-02-2014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BFBDC-FC45-4686-946E-3C03836CDD0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56355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A611A-E28D-4084-8182-5FAE1A23814C}" type="datetimeFigureOut">
              <a:rPr lang="pt-PT" smtClean="0"/>
              <a:t>25-02-2014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BFBDC-FC45-4686-946E-3C03836CDD0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39489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A611A-E28D-4084-8182-5FAE1A23814C}" type="datetimeFigureOut">
              <a:rPr lang="pt-PT" smtClean="0"/>
              <a:t>25-02-2014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BFBDC-FC45-4686-946E-3C03836CDD0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55298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A611A-E28D-4084-8182-5FAE1A23814C}" type="datetimeFigureOut">
              <a:rPr lang="pt-PT" smtClean="0"/>
              <a:t>25-02-2014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BFBDC-FC45-4686-946E-3C03836CDD0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57710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A611A-E28D-4084-8182-5FAE1A23814C}" type="datetimeFigureOut">
              <a:rPr lang="pt-PT" smtClean="0"/>
              <a:t>25-02-2014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BFBDC-FC45-4686-946E-3C03836CDD0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04566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917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Personalizados</PresentationFormat>
  <Paragraphs>0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Raquel Carvalho</dc:creator>
  <cp:lastModifiedBy>Raquel Carvalho</cp:lastModifiedBy>
  <cp:revision>1</cp:revision>
  <dcterms:created xsi:type="dcterms:W3CDTF">2014-02-25T14:57:10Z</dcterms:created>
  <dcterms:modified xsi:type="dcterms:W3CDTF">2014-02-25T14:58:22Z</dcterms:modified>
</cp:coreProperties>
</file>