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F2A7-3894-4288-881B-4839DED61BEA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BF6F-54D9-49BC-ABCA-F9EEEB4FFC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0623F-A03C-4511-9BF1-6F271E6C228A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8205-3767-415B-9250-83162611EB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1633-AE28-4735-ABA7-FCA948C5D77E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828B3-EC45-4F43-8937-48790F28D0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AB26-E472-4064-AC4B-BEAC15B90F86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8631-6933-47C5-AF5A-2FAC66237D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5DA64-DF21-4020-AFFF-160B0F8A4CC1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1FF5-6DB9-452D-88D9-FEAFB38285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B823-4933-4842-89EC-4547F34A3CF1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F9D5-C8C6-4210-91DD-101095E152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4BE7-C961-40B7-98C6-208B4DBFF8A5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C8428-0014-4F54-B0D3-65061FC7A8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0ED4-D7A1-45E6-8D7D-750F9AEB1FF5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26F3-7D3B-46FD-B23A-65677C00A1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1875-0AEE-4E79-A2F4-47813C944954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0CFE-B447-4AA7-B87F-478C5F1509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A7FAF-798D-421B-BB5C-9D68C7AC395C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DD1E-34C6-461B-AF58-B0D45F05F4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8386-ABA4-41D5-824D-DC2AC23C099B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0587F-287D-41D9-A007-D512FABAF2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DDE80F-5087-4A66-9024-28C27F72C4E6}" type="datetimeFigureOut">
              <a:rPr lang="en-US"/>
              <a:pPr>
                <a:defRPr/>
              </a:pPr>
              <a:t>7/2/2013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AC4E22-3B7A-4D6F-875A-29A2A8C210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-23813"/>
            <a:ext cx="92170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-23813"/>
            <a:ext cx="9215437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971550" y="1495425"/>
            <a:ext cx="7704138" cy="1212850"/>
          </a:xfrm>
        </p:spPr>
        <p:txBody>
          <a:bodyPr anchor="ctr"/>
          <a:lstStyle/>
          <a:p>
            <a:r>
              <a:rPr lang="pt-PT" sz="2400" b="1" smtClean="0"/>
              <a:t>Title</a:t>
            </a:r>
          </a:p>
        </p:txBody>
      </p:sp>
      <p:sp>
        <p:nvSpPr>
          <p:cNvPr id="14340" name="Marcador de Posição de Conteúdo 2"/>
          <p:cNvSpPr txBox="1">
            <a:spLocks/>
          </p:cNvSpPr>
          <p:nvPr/>
        </p:nvSpPr>
        <p:spPr bwMode="auto">
          <a:xfrm>
            <a:off x="1042988" y="2636838"/>
            <a:ext cx="77041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pt-PT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</Words>
  <Application>Microsoft Office PowerPoint</Application>
  <PresentationFormat>Apresentação no Ecrã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Modelo de apresentação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Calibri</vt:lpstr>
      <vt:lpstr>Arial</vt:lpstr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Leading JPO</dc:creator>
  <cp:lastModifiedBy>Leading-003</cp:lastModifiedBy>
  <cp:revision>28</cp:revision>
  <cp:lastPrinted>2013-01-12T13:57:45Z</cp:lastPrinted>
  <dcterms:created xsi:type="dcterms:W3CDTF">2013-01-10T11:53:51Z</dcterms:created>
  <dcterms:modified xsi:type="dcterms:W3CDTF">2013-07-02T11:15:46Z</dcterms:modified>
</cp:coreProperties>
</file>