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8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2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3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9E1E-4610-4B67-9F64-39D4382D0477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7EC96-DD6B-415A-B6FC-3164DB581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0" y="-24387"/>
            <a:ext cx="9216000" cy="690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6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" y="-23078"/>
            <a:ext cx="9216000" cy="690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495325"/>
            <a:ext cx="7704000" cy="1213595"/>
          </a:xfrm>
        </p:spPr>
        <p:txBody>
          <a:bodyPr anchor="ctr">
            <a:normAutofit/>
          </a:bodyPr>
          <a:lstStyle/>
          <a:p>
            <a:r>
              <a:rPr lang="pt-PT" sz="2400" b="1" dirty="0" err="1" smtClean="0"/>
              <a:t>Title</a:t>
            </a:r>
            <a:endParaRPr lang="pt-PT" sz="2400" b="1" dirty="0" smtClean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>
          <a:xfrm>
            <a:off x="1043608" y="2636912"/>
            <a:ext cx="77040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18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</Words>
  <Application>Microsoft Office PowerPoint</Application>
  <PresentationFormat>Apresentação no Ecrã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Leading JPO</dc:creator>
  <cp:lastModifiedBy>Leading JPO</cp:lastModifiedBy>
  <cp:revision>28</cp:revision>
  <cp:lastPrinted>2013-01-12T13:57:45Z</cp:lastPrinted>
  <dcterms:created xsi:type="dcterms:W3CDTF">2013-01-10T11:53:51Z</dcterms:created>
  <dcterms:modified xsi:type="dcterms:W3CDTF">2013-03-30T18:17:00Z</dcterms:modified>
</cp:coreProperties>
</file>