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73" y="-8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B53E-7443-408A-8206-2FBC9550F224}" type="datetimeFigureOut">
              <a:rPr lang="cs-CZ" smtClean="0"/>
              <a:pPr/>
              <a:t>12.5.2019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1172-99E5-4072-A935-941E382E8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B53E-7443-408A-8206-2FBC9550F224}" type="datetimeFigureOut">
              <a:rPr lang="cs-CZ" smtClean="0"/>
              <a:pPr/>
              <a:t>12.5.2019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1172-99E5-4072-A935-941E382E8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B53E-7443-408A-8206-2FBC9550F224}" type="datetimeFigureOut">
              <a:rPr lang="cs-CZ" smtClean="0"/>
              <a:pPr/>
              <a:t>12.5.2019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1172-99E5-4072-A935-941E382E8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B53E-7443-408A-8206-2FBC9550F224}" type="datetimeFigureOut">
              <a:rPr lang="cs-CZ" smtClean="0"/>
              <a:pPr/>
              <a:t>12.5.2019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1172-99E5-4072-A935-941E382E8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B53E-7443-408A-8206-2FBC9550F224}" type="datetimeFigureOut">
              <a:rPr lang="cs-CZ" smtClean="0"/>
              <a:pPr/>
              <a:t>12.5.2019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1172-99E5-4072-A935-941E382E8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B53E-7443-408A-8206-2FBC9550F224}" type="datetimeFigureOut">
              <a:rPr lang="cs-CZ" smtClean="0"/>
              <a:pPr/>
              <a:t>12.5.2019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1172-99E5-4072-A935-941E382E8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B53E-7443-408A-8206-2FBC9550F224}" type="datetimeFigureOut">
              <a:rPr lang="cs-CZ" smtClean="0"/>
              <a:pPr/>
              <a:t>12.5.2019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1172-99E5-4072-A935-941E382E8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B53E-7443-408A-8206-2FBC9550F224}" type="datetimeFigureOut">
              <a:rPr lang="cs-CZ" smtClean="0"/>
              <a:pPr/>
              <a:t>12.5.2019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1172-99E5-4072-A935-941E382E8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B53E-7443-408A-8206-2FBC9550F224}" type="datetimeFigureOut">
              <a:rPr lang="cs-CZ" smtClean="0"/>
              <a:pPr/>
              <a:t>12.5.2019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1172-99E5-4072-A935-941E382E8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B53E-7443-408A-8206-2FBC9550F224}" type="datetimeFigureOut">
              <a:rPr lang="cs-CZ" smtClean="0"/>
              <a:pPr/>
              <a:t>12.5.2019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1172-99E5-4072-A935-941E382E8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B53E-7443-408A-8206-2FBC9550F224}" type="datetimeFigureOut">
              <a:rPr lang="cs-CZ" smtClean="0"/>
              <a:pPr/>
              <a:t>12.5.2019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61172-99E5-4072-A935-941E382E8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CB53E-7443-408A-8206-2FBC9550F224}" type="datetimeFigureOut">
              <a:rPr lang="cs-CZ" smtClean="0"/>
              <a:pPr/>
              <a:t>12.5.2019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61172-99E5-4072-A935-941E382E8D9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107504" y="123478"/>
            <a:ext cx="3916457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>
                <a:latin typeface="Arial" pitchFamily="34" charset="0"/>
                <a:cs typeface="Arial" pitchFamily="34" charset="0"/>
              </a:rPr>
              <a:t>Presentation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title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Arial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 18, </a:t>
            </a:r>
            <a:r>
              <a:rPr lang="cs-CZ" b="1" dirty="0" err="1" smtClean="0">
                <a:latin typeface="Arial" pitchFamily="34" charset="0"/>
                <a:cs typeface="Arial" pitchFamily="34" charset="0"/>
              </a:rPr>
              <a:t>bold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) </a:t>
            </a:r>
          </a:p>
          <a:p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Authors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institutions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cs-CZ" sz="1600" dirty="0" err="1" smtClean="0">
                <a:latin typeface="Arial" pitchFamily="34" charset="0"/>
                <a:cs typeface="Arial" pitchFamily="34" charset="0"/>
              </a:rPr>
              <a:t>Arial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16)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07504" y="1059582"/>
            <a:ext cx="47062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 dirty="0" smtClean="0"/>
              <a:t>Text (</a:t>
            </a:r>
            <a:r>
              <a:rPr lang="cs-CZ" sz="1600" dirty="0" err="1" smtClean="0"/>
              <a:t>Arial</a:t>
            </a:r>
            <a:r>
              <a:rPr lang="cs-CZ" sz="1600" dirty="0" smtClean="0"/>
              <a:t> 16 </a:t>
            </a:r>
            <a:r>
              <a:rPr lang="en-GB" sz="1600" dirty="0" smtClean="0"/>
              <a:t>and using spacing 6pt between the lines</a:t>
            </a:r>
            <a:r>
              <a:rPr lang="cs-CZ" sz="1600" dirty="0" smtClean="0"/>
              <a:t>)</a:t>
            </a:r>
            <a:endParaRPr lang="cs-CZ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27</Words>
  <Application>Microsoft Office PowerPoint</Application>
  <PresentationFormat>Předvádění na obrazovce (16:9)</PresentationFormat>
  <Paragraphs>3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sady Office</vt:lpstr>
      <vt:lpstr>Snímek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srncova</dc:creator>
  <cp:lastModifiedBy>srncova</cp:lastModifiedBy>
  <cp:revision>8</cp:revision>
  <dcterms:created xsi:type="dcterms:W3CDTF">2017-04-20T18:18:57Z</dcterms:created>
  <dcterms:modified xsi:type="dcterms:W3CDTF">2019-05-12T16:55:31Z</dcterms:modified>
</cp:coreProperties>
</file>