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47B"/>
    <a:srgbClr val="F58220"/>
    <a:srgbClr val="D83D96"/>
    <a:srgbClr val="191851"/>
    <a:srgbClr val="006791"/>
    <a:srgbClr val="C45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27" autoAdjust="0"/>
    <p:restoredTop sz="94660"/>
  </p:normalViewPr>
  <p:slideViewPr>
    <p:cSldViewPr snapToGrid="0">
      <p:cViewPr varScale="1">
        <p:scale>
          <a:sx n="171" d="100"/>
          <a:sy n="171" d="100"/>
        </p:scale>
        <p:origin x="56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463" y="1849740"/>
            <a:ext cx="8739151" cy="1081924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464" y="2931664"/>
            <a:ext cx="8739150" cy="1011686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D01C81-C73E-3F44-B759-B983FC19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2636" y="4767264"/>
            <a:ext cx="1355780" cy="25521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E6AB43E4-50CA-4C2C-85A5-96A86E051D44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3D452-4D75-CF4B-B400-D568DB936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6032" y="4767264"/>
            <a:ext cx="3728203" cy="25521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C263-193E-B342-AC59-69B0F684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8962" y="4767264"/>
            <a:ext cx="647018" cy="25521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19F79796-0FD2-4F37-8FD7-CF9BDE84C1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4F93929-B786-DB4D-96C1-A36CBA2A0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00" y="214204"/>
            <a:ext cx="6665610" cy="67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8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99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900" y="1096993"/>
            <a:ext cx="3259295" cy="2853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F6FECB-94B1-CF4D-AFDD-DD159310563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595215" y="1096993"/>
            <a:ext cx="3259295" cy="2853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59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00" y="1071083"/>
            <a:ext cx="325929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2886F0-FF7E-B244-BDE6-3D445FCA5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900" y="214204"/>
            <a:ext cx="6665610" cy="67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120911-20D9-534C-B002-25DF963ACA4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88900" y="1724098"/>
            <a:ext cx="3259295" cy="22266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EA36154D-F071-1145-B9F3-AEFC0A40260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256426" y="4767263"/>
            <a:ext cx="725937" cy="273844"/>
          </a:xfr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7EE15D70-AE19-9F47-97A0-847F691207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08005" y="4767263"/>
            <a:ext cx="4467299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FF80BFF3-10F7-4742-90DF-B2656BDFA1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0946" y="4767263"/>
            <a:ext cx="606838" cy="273844"/>
          </a:xfr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02352CF-3405-1C44-A5C9-7037CC2DAC2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595215" y="1724098"/>
            <a:ext cx="3259295" cy="22266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031CB4-517A-BA4F-BE69-82E18F98E70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595215" y="1071083"/>
            <a:ext cx="325929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88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52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52" y="224038"/>
            <a:ext cx="2949178" cy="75616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5573" y="224038"/>
            <a:ext cx="3571002" cy="37895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052" y="1095885"/>
            <a:ext cx="2949178" cy="291770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56426" y="4767263"/>
            <a:ext cx="795739" cy="273844"/>
          </a:xfr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2637" y="239112"/>
            <a:ext cx="6660931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A61A0C1-E854-5D41-8EEB-B1B52A5A4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465" y="4024775"/>
            <a:ext cx="7734009" cy="37808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EC5B205-2949-6D4C-B3A7-78AE6D91F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2466" y="4402858"/>
            <a:ext cx="7734010" cy="27384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93C73F9D-B0DA-8947-966F-E8F39285B77E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256426" y="4767263"/>
            <a:ext cx="795739" cy="273844"/>
          </a:xfrm>
        </p:spPr>
        <p:txBody>
          <a:bodyPr/>
          <a:lstStyle/>
          <a:p>
            <a:fld id="{E6AB43E4-50CA-4C2C-85A5-96A86E051D44}" type="datetimeFigureOut">
              <a:rPr lang="en-GB" smtClean="0"/>
              <a:pPr/>
              <a:t>18/12/2020</a:t>
            </a:fld>
            <a:endParaRPr lang="en-GB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A61C8507-7826-2440-BB32-6AC2C048DAE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08005" y="4767263"/>
            <a:ext cx="4467299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70D15FD-20A8-054F-BBBE-B1C835763E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6700946" y="4767263"/>
            <a:ext cx="606838" cy="273844"/>
          </a:xfrm>
        </p:spPr>
        <p:txBody>
          <a:bodyPr/>
          <a:lstStyle/>
          <a:p>
            <a:fld id="{19F79796-0FD2-4F37-8FD7-CF9BDE84C19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59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5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53777" y="273844"/>
            <a:ext cx="1465397" cy="37257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603" y="273844"/>
            <a:ext cx="5109472" cy="37257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5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900" y="214204"/>
            <a:ext cx="6665610" cy="679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00" y="1020212"/>
            <a:ext cx="6665610" cy="2958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6426" y="4767263"/>
            <a:ext cx="7259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8005" y="4767263"/>
            <a:ext cx="4467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0946" y="4767263"/>
            <a:ext cx="6068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1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5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6247B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F58220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5822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58220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5822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F5822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469" y="156610"/>
            <a:ext cx="2409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Arial"/>
                <a:cs typeface="Arial"/>
              </a:rPr>
              <a:t>SAVE THE DATE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EADC07-015C-274E-91B1-A1DBB12241EB}"/>
              </a:ext>
            </a:extLst>
          </p:cNvPr>
          <p:cNvCxnSpPr>
            <a:cxnSpLocks/>
          </p:cNvCxnSpPr>
          <p:nvPr/>
        </p:nvCxnSpPr>
        <p:spPr>
          <a:xfrm>
            <a:off x="0" y="605784"/>
            <a:ext cx="2404872" cy="0"/>
          </a:xfrm>
          <a:prstGeom prst="line">
            <a:avLst/>
          </a:prstGeom>
          <a:ln w="12700">
            <a:solidFill>
              <a:srgbClr val="F582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6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A060120-09EC-3443-87E2-98BF8D7719A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021975-FF8E-7A40-8AAA-332D6E46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10E01D-E334-E343-A405-78D069C66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37672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4" ma:contentTypeDescription="Create a new document." ma:contentTypeScope="" ma:versionID="7a3d31ca8def8863ce3e3e358b0799df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3b7f00eb838af52858a420cf2bab6919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68A62E2-C87C-4ED2-AE91-D0449DA948C1}"/>
</file>

<file path=customXml/itemProps2.xml><?xml version="1.0" encoding="utf-8"?>
<ds:datastoreItem xmlns:ds="http://schemas.openxmlformats.org/officeDocument/2006/customXml" ds:itemID="{7511F504-57F2-4240-86CA-19ACEEB39D0B}"/>
</file>

<file path=customXml/itemProps3.xml><?xml version="1.0" encoding="utf-8"?>
<ds:datastoreItem xmlns:ds="http://schemas.openxmlformats.org/officeDocument/2006/customXml" ds:itemID="{9E42B07F-DE02-4E2A-86F1-F29E3BB2046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Maron</dc:creator>
  <cp:lastModifiedBy>Daniel Schroeder</cp:lastModifiedBy>
  <cp:revision>22</cp:revision>
  <dcterms:created xsi:type="dcterms:W3CDTF">2014-11-13T11:48:20Z</dcterms:created>
  <dcterms:modified xsi:type="dcterms:W3CDTF">2020-12-18T12:03:12Z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