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47B"/>
    <a:srgbClr val="F58220"/>
    <a:srgbClr val="D83D96"/>
    <a:srgbClr val="191851"/>
    <a:srgbClr val="006791"/>
    <a:srgbClr val="C45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9189" y="204898"/>
            <a:ext cx="6852811" cy="1174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D01C81-C73E-3F44-B759-B983FC19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2636" y="6356352"/>
            <a:ext cx="1355780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3D452-4D75-CF4B-B400-D568DB93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6031" y="6356352"/>
            <a:ext cx="3728203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C263-193E-B342-AC59-69B0F684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8962" y="6356352"/>
            <a:ext cx="647018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" y="1512958"/>
            <a:ext cx="8682201" cy="418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2636" y="6356352"/>
            <a:ext cx="1355780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6031" y="6356352"/>
            <a:ext cx="3728203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8962" y="6356352"/>
            <a:ext cx="647018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5FF0D8B-60F3-C940-9175-D62AEA0B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90" y="254000"/>
            <a:ext cx="6589846" cy="112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93141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43" y="2034988"/>
            <a:ext cx="8556435" cy="2058412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244" y="4120388"/>
            <a:ext cx="85564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46F4-B4DF-5749-AD0C-3AAF1FC2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2636" y="6356352"/>
            <a:ext cx="1355780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BAF29-BCE0-7449-91C8-2C52A3E4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6031" y="6356352"/>
            <a:ext cx="3728203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83627-7F03-B144-B5C4-86FE7D3D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8962" y="6356352"/>
            <a:ext cx="647018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7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074" y="1911343"/>
            <a:ext cx="4237725" cy="37541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3" y="1900518"/>
            <a:ext cx="4318280" cy="3756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9992745-4988-F043-A1AA-6157D7C6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90" y="254000"/>
            <a:ext cx="6589846" cy="112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545A43-52F1-EA46-BFA1-41C07A4E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2636" y="6356352"/>
            <a:ext cx="1355780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9081EB-7011-E844-8642-ADA0014B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6031" y="6356352"/>
            <a:ext cx="3728203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0D37E-02E7-4942-8008-A3FEDB7F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8962" y="6356352"/>
            <a:ext cx="647018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7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D91A67B-EC9D-324F-A4B7-60480368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90" y="254000"/>
            <a:ext cx="6589846" cy="112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0436D-2EA4-C445-8625-51F8ED64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2636" y="6356352"/>
            <a:ext cx="1355780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9370E-C1A0-A748-93B1-2733C89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6031" y="6356352"/>
            <a:ext cx="3728203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1A7D3-6377-A141-983D-8630E667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8962" y="6356352"/>
            <a:ext cx="647018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2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BC44C1-F462-7942-9FF4-937A61C1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2636" y="6356352"/>
            <a:ext cx="1355780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3044E8-22E4-4F40-99A9-F8DFA320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6031" y="6356352"/>
            <a:ext cx="3728203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B361E1-D7DE-9346-B9D8-610E00FA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8962" y="6356352"/>
            <a:ext cx="647018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57" y="278759"/>
            <a:ext cx="1938725" cy="130831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990" y="297542"/>
            <a:ext cx="4519045" cy="53331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557" y="1587069"/>
            <a:ext cx="1938725" cy="40248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47FCAF-A55A-0D40-8640-A2AFB027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2636" y="6356352"/>
            <a:ext cx="1355780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A6D17-FE35-DC45-8026-0E671A92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6031" y="6356352"/>
            <a:ext cx="3728203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623C21-435B-FE4A-A28A-1606BD00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8962" y="6356352"/>
            <a:ext cx="647018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9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82" y="4604694"/>
            <a:ext cx="8708924" cy="6359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572" y="341636"/>
            <a:ext cx="6489781" cy="4127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782" y="5358378"/>
            <a:ext cx="8708924" cy="2445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A5C673-08E8-1B40-BEA6-A1C75BBC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2636" y="6356352"/>
            <a:ext cx="1355780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8E20F5-C5F1-0446-B2C3-1E4A3C27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6031" y="6356352"/>
            <a:ext cx="3728203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9A0908-8BEC-DF41-A0E5-D47A411A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8962" y="6356352"/>
            <a:ext cx="647018" cy="3402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8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190" y="254000"/>
            <a:ext cx="6589846" cy="112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89" y="1512958"/>
            <a:ext cx="8620236" cy="418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78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6247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58220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8220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8220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8220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8220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68" y="4548087"/>
            <a:ext cx="240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58220"/>
                </a:solidFill>
                <a:latin typeface="Arial"/>
                <a:cs typeface="Arial"/>
              </a:rPr>
              <a:t>SAVE THE DATE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EADC07-015C-274E-91B1-A1DBB12241EB}"/>
              </a:ext>
            </a:extLst>
          </p:cNvPr>
          <p:cNvCxnSpPr>
            <a:cxnSpLocks/>
          </p:cNvCxnSpPr>
          <p:nvPr/>
        </p:nvCxnSpPr>
        <p:spPr>
          <a:xfrm>
            <a:off x="0" y="4997262"/>
            <a:ext cx="2404872" cy="0"/>
          </a:xfrm>
          <a:prstGeom prst="line">
            <a:avLst/>
          </a:prstGeom>
          <a:ln>
            <a:solidFill>
              <a:srgbClr val="262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7D99F6-0E99-D549-A0BE-08DB139A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A6EFB3-03BB-B948-B606-64DF6EDA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7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4" ma:contentTypeDescription="Create a new document." ma:contentTypeScope="" ma:versionID="7a3d31ca8def8863ce3e3e358b0799df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3b7f00eb838af52858a420cf2bab6919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051C18-8DCE-4A76-9FF2-1CD2FEE6E9C8}"/>
</file>

<file path=customXml/itemProps2.xml><?xml version="1.0" encoding="utf-8"?>
<ds:datastoreItem xmlns:ds="http://schemas.openxmlformats.org/officeDocument/2006/customXml" ds:itemID="{EDB844CA-0236-4437-8024-C8C8D0D268C9}"/>
</file>

<file path=customXml/itemProps3.xml><?xml version="1.0" encoding="utf-8"?>
<ds:datastoreItem xmlns:ds="http://schemas.openxmlformats.org/officeDocument/2006/customXml" ds:itemID="{9B46AA9D-0965-4045-9B99-E7725912727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Maron</dc:creator>
  <cp:lastModifiedBy>Daniel Schroeder</cp:lastModifiedBy>
  <cp:revision>17</cp:revision>
  <dcterms:created xsi:type="dcterms:W3CDTF">2014-11-13T11:48:20Z</dcterms:created>
  <dcterms:modified xsi:type="dcterms:W3CDTF">2020-12-18T12:03:43Z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