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2412325" cy="39849425"/>
  <p:notesSz cx="9926638" cy="14355763"/>
  <p:defaultTextStyle>
    <a:defPPr>
      <a:defRPr lang="sv-SE"/>
    </a:defPPr>
    <a:lvl1pPr algn="l" rtl="0" eaLnBrk="0" fontAlgn="base" hangingPunct="0">
      <a:spcBef>
        <a:spcPct val="0"/>
      </a:spcBef>
      <a:spcAft>
        <a:spcPct val="0"/>
      </a:spcAft>
      <a:defRPr sz="6400" kern="1200">
        <a:solidFill>
          <a:schemeClr val="tx1"/>
        </a:solidFill>
        <a:latin typeface="Arial" panose="020B0604020202020204" pitchFamily="34" charset="0"/>
        <a:ea typeface="ＭＳ Ｐゴシック" panose="020B0600070205080204" pitchFamily="34" charset="-128"/>
        <a:cs typeface="+mn-cs"/>
      </a:defRPr>
    </a:lvl1pPr>
    <a:lvl2pPr marL="422275" indent="-66675" algn="l" rtl="0" eaLnBrk="0" fontAlgn="base" hangingPunct="0">
      <a:spcBef>
        <a:spcPct val="0"/>
      </a:spcBef>
      <a:spcAft>
        <a:spcPct val="0"/>
      </a:spcAft>
      <a:defRPr sz="6400" kern="1200">
        <a:solidFill>
          <a:schemeClr val="tx1"/>
        </a:solidFill>
        <a:latin typeface="Arial" panose="020B0604020202020204" pitchFamily="34" charset="0"/>
        <a:ea typeface="ＭＳ Ｐゴシック" panose="020B0600070205080204" pitchFamily="34" charset="-128"/>
        <a:cs typeface="+mn-cs"/>
      </a:defRPr>
    </a:lvl2pPr>
    <a:lvl3pPr marL="847725" indent="-136525" algn="l" rtl="0" eaLnBrk="0" fontAlgn="base" hangingPunct="0">
      <a:spcBef>
        <a:spcPct val="0"/>
      </a:spcBef>
      <a:spcAft>
        <a:spcPct val="0"/>
      </a:spcAft>
      <a:defRPr sz="6400" kern="1200">
        <a:solidFill>
          <a:schemeClr val="tx1"/>
        </a:solidFill>
        <a:latin typeface="Arial" panose="020B0604020202020204" pitchFamily="34" charset="0"/>
        <a:ea typeface="ＭＳ Ｐゴシック" panose="020B0600070205080204" pitchFamily="34" charset="-128"/>
        <a:cs typeface="+mn-cs"/>
      </a:defRPr>
    </a:lvl3pPr>
    <a:lvl4pPr marL="1273175" indent="-204788" algn="l" rtl="0" eaLnBrk="0" fontAlgn="base" hangingPunct="0">
      <a:spcBef>
        <a:spcPct val="0"/>
      </a:spcBef>
      <a:spcAft>
        <a:spcPct val="0"/>
      </a:spcAft>
      <a:defRPr sz="6400" kern="1200">
        <a:solidFill>
          <a:schemeClr val="tx1"/>
        </a:solidFill>
        <a:latin typeface="Arial" panose="020B0604020202020204" pitchFamily="34" charset="0"/>
        <a:ea typeface="ＭＳ Ｐゴシック" panose="020B0600070205080204" pitchFamily="34" charset="-128"/>
        <a:cs typeface="+mn-cs"/>
      </a:defRPr>
    </a:lvl4pPr>
    <a:lvl5pPr marL="1697038" indent="-274638" algn="l" rtl="0" eaLnBrk="0" fontAlgn="base" hangingPunct="0">
      <a:spcBef>
        <a:spcPct val="0"/>
      </a:spcBef>
      <a:spcAft>
        <a:spcPct val="0"/>
      </a:spcAft>
      <a:defRPr sz="6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6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6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6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6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997">
          <p15:clr>
            <a:srgbClr val="A4A3A4"/>
          </p15:clr>
        </p15:guide>
        <p15:guide id="2" pos="70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4A"/>
    <a:srgbClr val="718BC6"/>
    <a:srgbClr val="21549E"/>
    <a:srgbClr val="870052"/>
    <a:srgbClr val="8B005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73"/>
  </p:normalViewPr>
  <p:slideViewPr>
    <p:cSldViewPr>
      <p:cViewPr varScale="1">
        <p:scale>
          <a:sx n="29" d="100"/>
          <a:sy n="29" d="100"/>
        </p:scale>
        <p:origin x="4404" y="132"/>
      </p:cViewPr>
      <p:guideLst>
        <p:guide orient="horz" pos="23997"/>
        <p:guide pos="70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4400" b="0" i="0" u="none" strike="noStrike" kern="1200" spc="0" baseline="0">
                <a:solidFill>
                  <a:srgbClr val="2F2D55"/>
                </a:solidFill>
                <a:latin typeface="+mn-lt"/>
                <a:ea typeface="+mn-ea"/>
                <a:cs typeface="+mn-cs"/>
              </a:defRPr>
            </a:pPr>
            <a:r>
              <a:rPr lang="cs-CZ" dirty="0" err="1"/>
              <a:t>Title</a:t>
            </a:r>
            <a:endParaRPr lang="cs-CZ" dirty="0"/>
          </a:p>
        </c:rich>
      </c:tx>
      <c:overlay val="0"/>
      <c:spPr>
        <a:noFill/>
        <a:ln>
          <a:noFill/>
        </a:ln>
        <a:effectLst/>
      </c:spPr>
      <c:txPr>
        <a:bodyPr rot="0" spcFirstLastPara="1" vertOverflow="ellipsis" vert="horz" wrap="square" anchor="ctr" anchorCtr="1"/>
        <a:lstStyle/>
        <a:p>
          <a:pPr>
            <a:defRPr sz="4400" b="0" i="0" u="none" strike="noStrike" kern="1200" spc="0" baseline="0">
              <a:solidFill>
                <a:srgbClr val="2F2D55"/>
              </a:solidFill>
              <a:latin typeface="+mn-lt"/>
              <a:ea typeface="+mn-ea"/>
              <a:cs typeface="+mn-cs"/>
            </a:defRPr>
          </a:pPr>
          <a:endParaRPr lang="cs-CZ"/>
        </a:p>
      </c:txPr>
    </c:title>
    <c:autoTitleDeleted val="0"/>
    <c:plotArea>
      <c:layout/>
      <c:barChart>
        <c:barDir val="col"/>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773-4911-AD73-F09231E3AF1E}"/>
            </c:ext>
          </c:extLst>
        </c:ser>
        <c:ser>
          <c:idx val="1"/>
          <c:order val="1"/>
          <c:tx>
            <c:strRef>
              <c:f>Sheet1!$C$1</c:f>
              <c:strCache>
                <c:ptCount val="1"/>
                <c:pt idx="0">
                  <c:v>Series 2</c:v>
                </c:pt>
              </c:strCache>
            </c:strRef>
          </c:tx>
          <c:spPr>
            <a:solidFill>
              <a:schemeClr val="dk1">
                <a:tint val="5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773-4911-AD73-F09231E3AF1E}"/>
            </c:ext>
          </c:extLst>
        </c:ser>
        <c:ser>
          <c:idx val="2"/>
          <c:order val="2"/>
          <c:tx>
            <c:strRef>
              <c:f>Sheet1!$D$1</c:f>
              <c:strCache>
                <c:ptCount val="1"/>
                <c:pt idx="0">
                  <c:v>Series 3</c:v>
                </c:pt>
              </c:strCache>
            </c:strRef>
          </c:tx>
          <c:spPr>
            <a:solidFill>
              <a:schemeClr val="dk1">
                <a:tint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773-4911-AD73-F09231E3AF1E}"/>
            </c:ext>
          </c:extLst>
        </c:ser>
        <c:dLbls>
          <c:showLegendKey val="0"/>
          <c:showVal val="0"/>
          <c:showCatName val="0"/>
          <c:showSerName val="0"/>
          <c:showPercent val="0"/>
          <c:showBubbleSize val="0"/>
        </c:dLbls>
        <c:gapWidth val="219"/>
        <c:overlap val="-27"/>
        <c:axId val="635476624"/>
        <c:axId val="635487600"/>
      </c:barChart>
      <c:catAx>
        <c:axId val="63547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rgbClr val="2F2D55"/>
                </a:solidFill>
                <a:latin typeface="+mn-lt"/>
                <a:ea typeface="+mn-ea"/>
                <a:cs typeface="+mn-cs"/>
              </a:defRPr>
            </a:pPr>
            <a:endParaRPr lang="cs-CZ"/>
          </a:p>
        </c:txPr>
        <c:crossAx val="635487600"/>
        <c:crosses val="autoZero"/>
        <c:auto val="1"/>
        <c:lblAlgn val="ctr"/>
        <c:lblOffset val="100"/>
        <c:noMultiLvlLbl val="0"/>
      </c:catAx>
      <c:valAx>
        <c:axId val="63548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2F2D55"/>
                </a:solidFill>
                <a:latin typeface="+mn-lt"/>
                <a:ea typeface="+mn-ea"/>
                <a:cs typeface="+mn-cs"/>
              </a:defRPr>
            </a:pPr>
            <a:endParaRPr lang="cs-CZ"/>
          </a:p>
        </c:txPr>
        <c:crossAx val="635476624"/>
        <c:crosses val="autoZero"/>
        <c:crossBetween val="between"/>
      </c:valAx>
      <c:spPr>
        <a:noFill/>
        <a:ln>
          <a:noFill/>
        </a:ln>
        <a:effectLst/>
      </c:spPr>
    </c:plotArea>
    <c:legend>
      <c:legendPos val="b"/>
      <c:layout>
        <c:manualLayout>
          <c:xMode val="edge"/>
          <c:yMode val="edge"/>
          <c:x val="1.5514948081688991E-2"/>
          <c:y val="0.88977941956214956"/>
          <c:w val="0.94639374261484244"/>
          <c:h val="9.4091544765799839E-2"/>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2F2D55"/>
              </a:solidFill>
              <a:latin typeface="+mn-lt"/>
              <a:ea typeface="+mn-ea"/>
              <a:cs typeface="+mn-cs"/>
            </a:defRPr>
          </a:pPr>
          <a:endParaRPr lang="cs-CZ"/>
        </a:p>
      </c:txPr>
    </c:legend>
    <c:plotVisOnly val="1"/>
    <c:dispBlanksAs val="gap"/>
    <c:showDLblsOverMax val="0"/>
  </c:chart>
  <c:spPr>
    <a:noFill/>
    <a:ln>
      <a:noFill/>
    </a:ln>
    <a:effectLst/>
  </c:spPr>
  <c:txPr>
    <a:bodyPr/>
    <a:lstStyle/>
    <a:p>
      <a:pPr>
        <a:defRPr>
          <a:solidFill>
            <a:srgbClr val="2F2D55"/>
          </a:solidFill>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681348" y="12380029"/>
            <a:ext cx="19049630" cy="8540920"/>
          </a:xfrm>
        </p:spPr>
        <p:txBody>
          <a:bodyPr/>
          <a:lstStyle/>
          <a:p>
            <a:r>
              <a:rPr lang="sv-SE"/>
              <a:t>Klicka här för att ändra format</a:t>
            </a:r>
          </a:p>
        </p:txBody>
      </p:sp>
      <p:sp>
        <p:nvSpPr>
          <p:cNvPr id="3" name="Underrubrik 2"/>
          <p:cNvSpPr>
            <a:spLocks noGrp="1"/>
          </p:cNvSpPr>
          <p:nvPr>
            <p:ph type="subTitle" idx="1"/>
          </p:nvPr>
        </p:nvSpPr>
        <p:spPr>
          <a:xfrm>
            <a:off x="3361286" y="22581344"/>
            <a:ext cx="15689757" cy="10183741"/>
          </a:xfrm>
        </p:spPr>
        <p:txBody>
          <a:bodyPr/>
          <a:lstStyle>
            <a:lvl1pPr marL="0" indent="0" algn="ctr">
              <a:buNone/>
              <a:defRPr/>
            </a:lvl1pPr>
            <a:lvl2pPr marL="424798" indent="0" algn="ctr">
              <a:buNone/>
              <a:defRPr/>
            </a:lvl2pPr>
            <a:lvl3pPr marL="849596" indent="0" algn="ctr">
              <a:buNone/>
              <a:defRPr/>
            </a:lvl3pPr>
            <a:lvl4pPr marL="1274394" indent="0" algn="ctr">
              <a:buNone/>
              <a:defRPr/>
            </a:lvl4pPr>
            <a:lvl5pPr marL="1699191" indent="0" algn="ctr">
              <a:buNone/>
              <a:defRPr/>
            </a:lvl5pPr>
            <a:lvl6pPr marL="2123990" indent="0" algn="ctr">
              <a:buNone/>
              <a:defRPr/>
            </a:lvl6pPr>
            <a:lvl7pPr marL="2548787" indent="0" algn="ctr">
              <a:buNone/>
              <a:defRPr/>
            </a:lvl7pPr>
            <a:lvl8pPr marL="2973585" indent="0" algn="ctr">
              <a:buNone/>
              <a:defRPr/>
            </a:lvl8pPr>
            <a:lvl9pPr marL="3398383"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D93B85CD-3006-4F3F-BEC9-369EACF3766A}"/>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446F0F9D-2A1E-4F19-B81C-39AE47A9429C}"/>
              </a:ext>
            </a:extLst>
          </p:cNvPr>
          <p:cNvSpPr>
            <a:spLocks noGrp="1" noChangeArrowheads="1"/>
          </p:cNvSpPr>
          <p:nvPr>
            <p:ph type="ftr" sz="quarter" idx="11"/>
          </p:nvPr>
        </p:nvSpPr>
        <p:spPr>
          <a:ln/>
        </p:spPr>
        <p:txBody>
          <a:bodyPr/>
          <a:lstStyle>
            <a:lvl1pPr>
              <a:defRPr/>
            </a:lvl1pPr>
          </a:lstStyle>
          <a:p>
            <a:pPr>
              <a:defRPr/>
            </a:pPr>
            <a:endParaRPr lang="sv-SE"/>
          </a:p>
        </p:txBody>
      </p:sp>
    </p:spTree>
    <p:extLst>
      <p:ext uri="{BB962C8B-B14F-4D97-AF65-F5344CB8AC3E}">
        <p14:creationId xmlns:p14="http://schemas.microsoft.com/office/powerpoint/2010/main" val="33153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9DE254CD-D439-4E52-BBFA-1AB1908B1901}"/>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1BDE1A51-A687-41B8-AC4E-495A419005CB}"/>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55BE38DA-885F-49AC-B0D2-C5B4E48C8704}"/>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2BF2C60-0594-47D6-8FC0-1C6B0CFA4C08}" type="slidenum">
              <a:rPr lang="sv-SE" altLang="en-US"/>
              <a:pPr/>
              <a:t>‹#›</a:t>
            </a:fld>
            <a:endParaRPr lang="sv-SE" altLang="en-US"/>
          </a:p>
        </p:txBody>
      </p:sp>
    </p:spTree>
    <p:extLst>
      <p:ext uri="{BB962C8B-B14F-4D97-AF65-F5344CB8AC3E}">
        <p14:creationId xmlns:p14="http://schemas.microsoft.com/office/powerpoint/2010/main" val="179043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16248796" y="1595383"/>
            <a:ext cx="5042632" cy="34002032"/>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120900" y="1595383"/>
            <a:ext cx="14992371" cy="34002032"/>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28DAA549-03EC-41EF-AAF4-7A6B65EC9DC9}"/>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BCAED98B-0D84-4C44-BE56-6C68CF3B1A41}"/>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FF70D212-458F-4DEC-A248-DCE598292386}"/>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249840A-6758-4153-B934-66E6D0372A50}" type="slidenum">
              <a:rPr lang="sv-SE" altLang="en-US"/>
              <a:pPr/>
              <a:t>‹#›</a:t>
            </a:fld>
            <a:endParaRPr lang="sv-SE" altLang="en-US"/>
          </a:p>
        </p:txBody>
      </p:sp>
    </p:spTree>
    <p:extLst>
      <p:ext uri="{BB962C8B-B14F-4D97-AF65-F5344CB8AC3E}">
        <p14:creationId xmlns:p14="http://schemas.microsoft.com/office/powerpoint/2010/main" val="26742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08E78D4B-D8A1-4540-A6E4-DF760AD10AF2}"/>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FF29BFDF-0D0E-46AF-93BD-2DFB1349A73F}"/>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B5BEBAC5-D389-48B4-BDC5-47F5D6DB7E62}"/>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7F0CA62-0BA3-4FAE-AAEE-2005615EFC97}" type="slidenum">
              <a:rPr lang="sv-SE" altLang="en-US"/>
              <a:pPr/>
              <a:t>‹#›</a:t>
            </a:fld>
            <a:endParaRPr lang="sv-SE" altLang="en-US"/>
          </a:p>
        </p:txBody>
      </p:sp>
    </p:spTree>
    <p:extLst>
      <p:ext uri="{BB962C8B-B14F-4D97-AF65-F5344CB8AC3E}">
        <p14:creationId xmlns:p14="http://schemas.microsoft.com/office/powerpoint/2010/main" val="185130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770286" y="25606945"/>
            <a:ext cx="19051041" cy="7915418"/>
          </a:xfrm>
        </p:spPr>
        <p:txBody>
          <a:bodyPr anchor="t"/>
          <a:lstStyle>
            <a:lvl1pPr algn="l">
              <a:defRPr sz="3700" b="1" cap="all"/>
            </a:lvl1pPr>
          </a:lstStyle>
          <a:p>
            <a:r>
              <a:rPr lang="sv-SE"/>
              <a:t>Klicka här för att ändra format</a:t>
            </a:r>
          </a:p>
        </p:txBody>
      </p:sp>
      <p:sp>
        <p:nvSpPr>
          <p:cNvPr id="3" name="Platshållare för text 2"/>
          <p:cNvSpPr>
            <a:spLocks noGrp="1"/>
          </p:cNvSpPr>
          <p:nvPr>
            <p:ph type="body" idx="1"/>
          </p:nvPr>
        </p:nvSpPr>
        <p:spPr>
          <a:xfrm>
            <a:off x="1770286" y="16890326"/>
            <a:ext cx="19051041" cy="8716622"/>
          </a:xfrm>
        </p:spPr>
        <p:txBody>
          <a:bodyPr anchor="b"/>
          <a:lstStyle>
            <a:lvl1pPr marL="0" indent="0">
              <a:buNone/>
              <a:defRPr sz="1900"/>
            </a:lvl1pPr>
            <a:lvl2pPr marL="424798" indent="0">
              <a:buNone/>
              <a:defRPr sz="1600"/>
            </a:lvl2pPr>
            <a:lvl3pPr marL="849596" indent="0">
              <a:buNone/>
              <a:defRPr sz="1500"/>
            </a:lvl3pPr>
            <a:lvl4pPr marL="1274394" indent="0">
              <a:buNone/>
              <a:defRPr sz="1300"/>
            </a:lvl4pPr>
            <a:lvl5pPr marL="1699191" indent="0">
              <a:buNone/>
              <a:defRPr sz="1300"/>
            </a:lvl5pPr>
            <a:lvl6pPr marL="2123990" indent="0">
              <a:buNone/>
              <a:defRPr sz="1300"/>
            </a:lvl6pPr>
            <a:lvl7pPr marL="2548787" indent="0">
              <a:buNone/>
              <a:defRPr sz="1300"/>
            </a:lvl7pPr>
            <a:lvl8pPr marL="2973585" indent="0">
              <a:buNone/>
              <a:defRPr sz="1300"/>
            </a:lvl8pPr>
            <a:lvl9pPr marL="3398383" indent="0">
              <a:buNone/>
              <a:defRPr sz="13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CBAFCC95-D1EB-44DA-AF4D-2ECC52E54313}"/>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42882782-3D3F-43EB-A817-4BC7D7470BA0}"/>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AD5CCFD-29E4-4606-B672-F254BD9A4025}"/>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588AB80-69BE-4868-AADC-829A70931584}" type="slidenum">
              <a:rPr lang="sv-SE" altLang="en-US"/>
              <a:pPr/>
              <a:t>‹#›</a:t>
            </a:fld>
            <a:endParaRPr lang="sv-SE" altLang="en-US"/>
          </a:p>
        </p:txBody>
      </p:sp>
    </p:spTree>
    <p:extLst>
      <p:ext uri="{BB962C8B-B14F-4D97-AF65-F5344CB8AC3E}">
        <p14:creationId xmlns:p14="http://schemas.microsoft.com/office/powerpoint/2010/main" val="64169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120899" y="9298198"/>
            <a:ext cx="10017501" cy="26299215"/>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1273926" y="9298198"/>
            <a:ext cx="10017501" cy="26299215"/>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a:extLst>
              <a:ext uri="{FF2B5EF4-FFF2-40B4-BE49-F238E27FC236}">
                <a16:creationId xmlns:a16="http://schemas.microsoft.com/office/drawing/2014/main" id="{C202CB53-475B-4C0B-BA57-B49EF51CFE25}"/>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1FB2D2CC-07A5-4CC1-92DA-404F254C8872}"/>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FE555CB4-34D3-431C-8885-0B0C6832B832}"/>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34487E4-3B59-4BA1-A0AE-9C1951FEBEAF}" type="slidenum">
              <a:rPr lang="sv-SE" altLang="en-US"/>
              <a:pPr/>
              <a:t>‹#›</a:t>
            </a:fld>
            <a:endParaRPr lang="sv-SE" altLang="en-US"/>
          </a:p>
        </p:txBody>
      </p:sp>
    </p:spTree>
    <p:extLst>
      <p:ext uri="{BB962C8B-B14F-4D97-AF65-F5344CB8AC3E}">
        <p14:creationId xmlns:p14="http://schemas.microsoft.com/office/powerpoint/2010/main" val="378763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120900" y="8920439"/>
            <a:ext cx="9901741" cy="3717874"/>
          </a:xfrm>
        </p:spPr>
        <p:txBody>
          <a:bodyPr anchor="b"/>
          <a:lstStyle>
            <a:lvl1pPr marL="0" indent="0">
              <a:buNone/>
              <a:defRPr sz="2300" b="1"/>
            </a:lvl1pPr>
            <a:lvl2pPr marL="424798" indent="0">
              <a:buNone/>
              <a:defRPr sz="1900" b="1"/>
            </a:lvl2pPr>
            <a:lvl3pPr marL="849596" indent="0">
              <a:buNone/>
              <a:defRPr sz="1600" b="1"/>
            </a:lvl3pPr>
            <a:lvl4pPr marL="1274394" indent="0">
              <a:buNone/>
              <a:defRPr sz="1500" b="1"/>
            </a:lvl4pPr>
            <a:lvl5pPr marL="1699191" indent="0">
              <a:buNone/>
              <a:defRPr sz="1500" b="1"/>
            </a:lvl5pPr>
            <a:lvl6pPr marL="2123990" indent="0">
              <a:buNone/>
              <a:defRPr sz="1500" b="1"/>
            </a:lvl6pPr>
            <a:lvl7pPr marL="2548787" indent="0">
              <a:buNone/>
              <a:defRPr sz="1500" b="1"/>
            </a:lvl7pPr>
            <a:lvl8pPr marL="2973585" indent="0">
              <a:buNone/>
              <a:defRPr sz="1500" b="1"/>
            </a:lvl8pPr>
            <a:lvl9pPr marL="3398383" indent="0">
              <a:buNone/>
              <a:defRPr sz="1500" b="1"/>
            </a:lvl9pPr>
          </a:lstStyle>
          <a:p>
            <a:pPr lvl="0"/>
            <a:r>
              <a:rPr lang="sv-SE"/>
              <a:t>Klicka här för att ändra format på bakgrundstexten</a:t>
            </a:r>
          </a:p>
        </p:txBody>
      </p:sp>
      <p:sp>
        <p:nvSpPr>
          <p:cNvPr id="4" name="Platshållare för innehåll 3"/>
          <p:cNvSpPr>
            <a:spLocks noGrp="1"/>
          </p:cNvSpPr>
          <p:nvPr>
            <p:ph sz="half" idx="2"/>
          </p:nvPr>
        </p:nvSpPr>
        <p:spPr>
          <a:xfrm>
            <a:off x="1120900" y="12638315"/>
            <a:ext cx="9901741" cy="22959101"/>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1385451" y="8920439"/>
            <a:ext cx="9905976" cy="3717874"/>
          </a:xfrm>
        </p:spPr>
        <p:txBody>
          <a:bodyPr anchor="b"/>
          <a:lstStyle>
            <a:lvl1pPr marL="0" indent="0">
              <a:buNone/>
              <a:defRPr sz="2300" b="1"/>
            </a:lvl1pPr>
            <a:lvl2pPr marL="424798" indent="0">
              <a:buNone/>
              <a:defRPr sz="1900" b="1"/>
            </a:lvl2pPr>
            <a:lvl3pPr marL="849596" indent="0">
              <a:buNone/>
              <a:defRPr sz="1600" b="1"/>
            </a:lvl3pPr>
            <a:lvl4pPr marL="1274394" indent="0">
              <a:buNone/>
              <a:defRPr sz="1500" b="1"/>
            </a:lvl4pPr>
            <a:lvl5pPr marL="1699191" indent="0">
              <a:buNone/>
              <a:defRPr sz="1500" b="1"/>
            </a:lvl5pPr>
            <a:lvl6pPr marL="2123990" indent="0">
              <a:buNone/>
              <a:defRPr sz="1500" b="1"/>
            </a:lvl6pPr>
            <a:lvl7pPr marL="2548787" indent="0">
              <a:buNone/>
              <a:defRPr sz="1500" b="1"/>
            </a:lvl7pPr>
            <a:lvl8pPr marL="2973585" indent="0">
              <a:buNone/>
              <a:defRPr sz="1500" b="1"/>
            </a:lvl8pPr>
            <a:lvl9pPr marL="3398383" indent="0">
              <a:buNone/>
              <a:defRPr sz="15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1385451" y="12638315"/>
            <a:ext cx="9905976" cy="22959101"/>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923128B4-9ED8-4E24-8885-B02DB3E50A1E}"/>
              </a:ext>
            </a:extLst>
          </p:cNvPr>
          <p:cNvSpPr>
            <a:spLocks noGrp="1" noChangeArrowheads="1"/>
          </p:cNvSpPr>
          <p:nvPr>
            <p:ph type="dt" sz="half" idx="10"/>
          </p:nvPr>
        </p:nvSpPr>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71F58177-3720-4B2F-ABAA-99AA2F7EBA94}"/>
              </a:ext>
            </a:extLst>
          </p:cNvPr>
          <p:cNvSpPr>
            <a:spLocks noGrp="1" noChangeArrowheads="1"/>
          </p:cNvSpPr>
          <p:nvPr>
            <p:ph type="ftr" sz="quarter" idx="11"/>
          </p:nvPr>
        </p:nvSpPr>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C07C8F73-37ED-48E7-81AA-5A55612A77D3}"/>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6281BB5-7992-4D00-A4A9-02E557FB6AA0}" type="slidenum">
              <a:rPr lang="sv-SE" altLang="en-US"/>
              <a:pPr/>
              <a:t>‹#›</a:t>
            </a:fld>
            <a:endParaRPr lang="sv-SE" altLang="en-US"/>
          </a:p>
        </p:txBody>
      </p:sp>
    </p:spTree>
    <p:extLst>
      <p:ext uri="{BB962C8B-B14F-4D97-AF65-F5344CB8AC3E}">
        <p14:creationId xmlns:p14="http://schemas.microsoft.com/office/powerpoint/2010/main" val="291178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22C0BFC4-7B26-4FDC-B86C-7423D1EC99EC}"/>
              </a:ext>
            </a:extLst>
          </p:cNvPr>
          <p:cNvSpPr>
            <a:spLocks noGrp="1" noChangeArrowheads="1"/>
          </p:cNvSpPr>
          <p:nvPr>
            <p:ph type="dt" sz="half" idx="10"/>
          </p:nvPr>
        </p:nvSpPr>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C909857C-536D-465D-8E13-C652232E1255}"/>
              </a:ext>
            </a:extLst>
          </p:cNvPr>
          <p:cNvSpPr>
            <a:spLocks noGrp="1" noChangeArrowheads="1"/>
          </p:cNvSpPr>
          <p:nvPr>
            <p:ph type="ftr" sz="quarter" idx="11"/>
          </p:nvPr>
        </p:nvSpPr>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DEC71735-C4BA-4A67-8534-073F0DE2F084}"/>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BD294C3-1933-49AF-9D79-EA955159837B}" type="slidenum">
              <a:rPr lang="sv-SE" altLang="en-US"/>
              <a:pPr/>
              <a:t>‹#›</a:t>
            </a:fld>
            <a:endParaRPr lang="sv-SE" altLang="en-US"/>
          </a:p>
        </p:txBody>
      </p:sp>
    </p:spTree>
    <p:extLst>
      <p:ext uri="{BB962C8B-B14F-4D97-AF65-F5344CB8AC3E}">
        <p14:creationId xmlns:p14="http://schemas.microsoft.com/office/powerpoint/2010/main" val="140957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469E319-639F-4F45-8F8F-B8F790560777}"/>
              </a:ext>
            </a:extLst>
          </p:cNvPr>
          <p:cNvSpPr>
            <a:spLocks noGrp="1" noChangeArrowheads="1"/>
          </p:cNvSpPr>
          <p:nvPr>
            <p:ph type="dt" sz="half" idx="10"/>
          </p:nvPr>
        </p:nvSpPr>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0572EE84-112E-4CA1-B8F5-C058808ECA19}"/>
              </a:ext>
            </a:extLst>
          </p:cNvPr>
          <p:cNvSpPr>
            <a:spLocks noGrp="1" noChangeArrowheads="1"/>
          </p:cNvSpPr>
          <p:nvPr>
            <p:ph type="ftr" sz="quarter" idx="11"/>
          </p:nvPr>
        </p:nvSpPr>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B4DAA822-257D-4954-BDF9-B82E677BBF69}"/>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B3366C4-E3A8-4F3C-9FA0-022941D317F3}" type="slidenum">
              <a:rPr lang="sv-SE" altLang="en-US"/>
              <a:pPr/>
              <a:t>‹#›</a:t>
            </a:fld>
            <a:endParaRPr lang="sv-SE" altLang="en-US"/>
          </a:p>
        </p:txBody>
      </p:sp>
    </p:spTree>
    <p:extLst>
      <p:ext uri="{BB962C8B-B14F-4D97-AF65-F5344CB8AC3E}">
        <p14:creationId xmlns:p14="http://schemas.microsoft.com/office/powerpoint/2010/main" val="354506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20900" y="1586601"/>
            <a:ext cx="7373367" cy="6752263"/>
          </a:xfrm>
        </p:spPr>
        <p:txBody>
          <a:bodyPr anchor="b"/>
          <a:lstStyle>
            <a:lvl1pPr algn="l">
              <a:defRPr sz="1900" b="1"/>
            </a:lvl1pPr>
          </a:lstStyle>
          <a:p>
            <a:r>
              <a:rPr lang="sv-SE"/>
              <a:t>Klicka här för att ändra format</a:t>
            </a:r>
          </a:p>
        </p:txBody>
      </p:sp>
      <p:sp>
        <p:nvSpPr>
          <p:cNvPr id="3" name="Platshållare för innehåll 2"/>
          <p:cNvSpPr>
            <a:spLocks noGrp="1"/>
          </p:cNvSpPr>
          <p:nvPr>
            <p:ph idx="1"/>
          </p:nvPr>
        </p:nvSpPr>
        <p:spPr>
          <a:xfrm>
            <a:off x="8762493" y="1586602"/>
            <a:ext cx="12528935" cy="34010815"/>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120900" y="8338862"/>
            <a:ext cx="7373367" cy="27258553"/>
          </a:xfrm>
        </p:spPr>
        <p:txBody>
          <a:bodyPr/>
          <a:lstStyle>
            <a:lvl1pPr marL="0" indent="0">
              <a:buNone/>
              <a:defRPr sz="1300"/>
            </a:lvl1pPr>
            <a:lvl2pPr marL="424798" indent="0">
              <a:buNone/>
              <a:defRPr sz="1100"/>
            </a:lvl2pPr>
            <a:lvl3pPr marL="849596" indent="0">
              <a:buNone/>
              <a:defRPr sz="900"/>
            </a:lvl3pPr>
            <a:lvl4pPr marL="1274394" indent="0">
              <a:buNone/>
              <a:defRPr sz="900"/>
            </a:lvl4pPr>
            <a:lvl5pPr marL="1699191" indent="0">
              <a:buNone/>
              <a:defRPr sz="900"/>
            </a:lvl5pPr>
            <a:lvl6pPr marL="2123990" indent="0">
              <a:buNone/>
              <a:defRPr sz="900"/>
            </a:lvl6pPr>
            <a:lvl7pPr marL="2548787" indent="0">
              <a:buNone/>
              <a:defRPr sz="900"/>
            </a:lvl7pPr>
            <a:lvl8pPr marL="2973585" indent="0">
              <a:buNone/>
              <a:defRPr sz="900"/>
            </a:lvl8pPr>
            <a:lvl9pPr marL="3398383" indent="0">
              <a:buNone/>
              <a:defRPr sz="900"/>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BAB751EB-05E9-4D17-B618-D5F4321BC103}"/>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6487625C-62F1-45E3-B211-FEB6E7F2215B}"/>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CB02A3F6-C43D-4445-A577-C7C1DACAA410}"/>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A6DC091-AF77-4AA5-AD00-7D97F4CE5840}" type="slidenum">
              <a:rPr lang="sv-SE" altLang="en-US"/>
              <a:pPr/>
              <a:t>‹#›</a:t>
            </a:fld>
            <a:endParaRPr lang="sv-SE" altLang="en-US"/>
          </a:p>
        </p:txBody>
      </p:sp>
    </p:spTree>
    <p:extLst>
      <p:ext uri="{BB962C8B-B14F-4D97-AF65-F5344CB8AC3E}">
        <p14:creationId xmlns:p14="http://schemas.microsoft.com/office/powerpoint/2010/main" val="95465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393246" y="27894600"/>
            <a:ext cx="13446548" cy="3292673"/>
          </a:xfrm>
        </p:spPr>
        <p:txBody>
          <a:bodyPr anchor="b"/>
          <a:lstStyle>
            <a:lvl1pPr algn="l">
              <a:defRPr sz="1900" b="1"/>
            </a:lvl1pPr>
          </a:lstStyle>
          <a:p>
            <a:r>
              <a:rPr lang="sv-SE"/>
              <a:t>Klicka här för att ändra format</a:t>
            </a:r>
          </a:p>
        </p:txBody>
      </p:sp>
      <p:sp>
        <p:nvSpPr>
          <p:cNvPr id="3" name="Platshållare för bild 2"/>
          <p:cNvSpPr>
            <a:spLocks noGrp="1"/>
          </p:cNvSpPr>
          <p:nvPr>
            <p:ph type="pic" idx="1"/>
          </p:nvPr>
        </p:nvSpPr>
        <p:spPr>
          <a:xfrm>
            <a:off x="4393246" y="3561500"/>
            <a:ext cx="13446548" cy="23909655"/>
          </a:xfrm>
        </p:spPr>
        <p:txBody>
          <a:bodyPr/>
          <a:lstStyle>
            <a:lvl1pPr marL="0" indent="0">
              <a:buNone/>
              <a:defRPr sz="3000"/>
            </a:lvl1pPr>
            <a:lvl2pPr marL="424798" indent="0">
              <a:buNone/>
              <a:defRPr sz="2600"/>
            </a:lvl2pPr>
            <a:lvl3pPr marL="849596" indent="0">
              <a:buNone/>
              <a:defRPr sz="2300"/>
            </a:lvl3pPr>
            <a:lvl4pPr marL="1274394" indent="0">
              <a:buNone/>
              <a:defRPr sz="1900"/>
            </a:lvl4pPr>
            <a:lvl5pPr marL="1699191" indent="0">
              <a:buNone/>
              <a:defRPr sz="1900"/>
            </a:lvl5pPr>
            <a:lvl6pPr marL="2123990" indent="0">
              <a:buNone/>
              <a:defRPr sz="1900"/>
            </a:lvl6pPr>
            <a:lvl7pPr marL="2548787" indent="0">
              <a:buNone/>
              <a:defRPr sz="1900"/>
            </a:lvl7pPr>
            <a:lvl8pPr marL="2973585" indent="0">
              <a:buNone/>
              <a:defRPr sz="1900"/>
            </a:lvl8pPr>
            <a:lvl9pPr marL="3398383" indent="0">
              <a:buNone/>
              <a:defRPr sz="1900"/>
            </a:lvl9pPr>
          </a:lstStyle>
          <a:p>
            <a:pPr lvl="0"/>
            <a:endParaRPr lang="sv-SE" noProof="0"/>
          </a:p>
        </p:txBody>
      </p:sp>
      <p:sp>
        <p:nvSpPr>
          <p:cNvPr id="4" name="Platshållare för text 3"/>
          <p:cNvSpPr>
            <a:spLocks noGrp="1"/>
          </p:cNvSpPr>
          <p:nvPr>
            <p:ph type="body" sz="half" idx="2"/>
          </p:nvPr>
        </p:nvSpPr>
        <p:spPr>
          <a:xfrm>
            <a:off x="4393246" y="31187273"/>
            <a:ext cx="13446548" cy="4677212"/>
          </a:xfrm>
        </p:spPr>
        <p:txBody>
          <a:bodyPr/>
          <a:lstStyle>
            <a:lvl1pPr marL="0" indent="0">
              <a:buNone/>
              <a:defRPr sz="1300"/>
            </a:lvl1pPr>
            <a:lvl2pPr marL="424798" indent="0">
              <a:buNone/>
              <a:defRPr sz="1100"/>
            </a:lvl2pPr>
            <a:lvl3pPr marL="849596" indent="0">
              <a:buNone/>
              <a:defRPr sz="900"/>
            </a:lvl3pPr>
            <a:lvl4pPr marL="1274394" indent="0">
              <a:buNone/>
              <a:defRPr sz="900"/>
            </a:lvl4pPr>
            <a:lvl5pPr marL="1699191" indent="0">
              <a:buNone/>
              <a:defRPr sz="900"/>
            </a:lvl5pPr>
            <a:lvl6pPr marL="2123990" indent="0">
              <a:buNone/>
              <a:defRPr sz="900"/>
            </a:lvl6pPr>
            <a:lvl7pPr marL="2548787" indent="0">
              <a:buNone/>
              <a:defRPr sz="900"/>
            </a:lvl7pPr>
            <a:lvl8pPr marL="2973585" indent="0">
              <a:buNone/>
              <a:defRPr sz="900"/>
            </a:lvl8pPr>
            <a:lvl9pPr marL="3398383" indent="0">
              <a:buNone/>
              <a:defRPr sz="900"/>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47FAB552-765F-4B5C-8636-F872376EBEB2}"/>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E2F5E4C6-0FD5-4C8A-960B-0D1B72360BC5}"/>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3AF13A56-CBDD-435A-B73D-B22999A057D5}"/>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0794849-016D-43B8-9DD0-0546FA242013}" type="slidenum">
              <a:rPr lang="sv-SE" altLang="en-US"/>
              <a:pPr/>
              <a:t>‹#›</a:t>
            </a:fld>
            <a:endParaRPr lang="sv-SE" altLang="en-US"/>
          </a:p>
        </p:txBody>
      </p:sp>
    </p:spTree>
    <p:extLst>
      <p:ext uri="{BB962C8B-B14F-4D97-AF65-F5344CB8AC3E}">
        <p14:creationId xmlns:p14="http://schemas.microsoft.com/office/powerpoint/2010/main" val="122331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05F520-561A-4DFD-B29E-7917CF4B4AB9}"/>
              </a:ext>
            </a:extLst>
          </p:cNvPr>
          <p:cNvSpPr>
            <a:spLocks noGrp="1" noChangeArrowheads="1"/>
          </p:cNvSpPr>
          <p:nvPr>
            <p:ph type="title"/>
          </p:nvPr>
        </p:nvSpPr>
        <p:spPr bwMode="auto">
          <a:xfrm>
            <a:off x="1120775" y="1595438"/>
            <a:ext cx="20170775"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ctr" anchorCtr="0" compatLnSpc="1">
            <a:prstTxWarp prst="textNoShape">
              <a:avLst/>
            </a:prstTxWarp>
          </a:bodyPr>
          <a:lstStyle/>
          <a:p>
            <a:pPr lvl="0"/>
            <a:r>
              <a:rPr lang="sv-SE" altLang="en-US"/>
              <a:t>Klicka här för att ändra format</a:t>
            </a:r>
          </a:p>
        </p:txBody>
      </p:sp>
      <p:sp>
        <p:nvSpPr>
          <p:cNvPr id="1027" name="Rectangle 3">
            <a:extLst>
              <a:ext uri="{FF2B5EF4-FFF2-40B4-BE49-F238E27FC236}">
                <a16:creationId xmlns:a16="http://schemas.microsoft.com/office/drawing/2014/main" id="{379BC95F-1727-4FBB-AFFB-00E8B54606DD}"/>
              </a:ext>
            </a:extLst>
          </p:cNvPr>
          <p:cNvSpPr>
            <a:spLocks noGrp="1" noChangeArrowheads="1"/>
          </p:cNvSpPr>
          <p:nvPr>
            <p:ph type="body" idx="1"/>
          </p:nvPr>
        </p:nvSpPr>
        <p:spPr bwMode="auto">
          <a:xfrm>
            <a:off x="1120775" y="9297988"/>
            <a:ext cx="20170775" cy="262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a:extLst>
              <a:ext uri="{FF2B5EF4-FFF2-40B4-BE49-F238E27FC236}">
                <a16:creationId xmlns:a16="http://schemas.microsoft.com/office/drawing/2014/main" id="{BACCE8F1-2F35-42A7-9742-792BC1B7ED65}"/>
              </a:ext>
            </a:extLst>
          </p:cNvPr>
          <p:cNvSpPr>
            <a:spLocks noGrp="1" noChangeArrowheads="1"/>
          </p:cNvSpPr>
          <p:nvPr>
            <p:ph type="dt" sz="half" idx="2"/>
          </p:nvPr>
        </p:nvSpPr>
        <p:spPr bwMode="auto">
          <a:xfrm>
            <a:off x="1120775" y="36290250"/>
            <a:ext cx="5229225" cy="2767013"/>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eaLnBrk="1" hangingPunct="1">
              <a:defRPr sz="5000">
                <a:latin typeface="Arial" charset="0"/>
                <a:ea typeface="+mn-ea"/>
                <a:cs typeface="+mn-cs"/>
              </a:defRPr>
            </a:lvl1pPr>
          </a:lstStyle>
          <a:p>
            <a:pPr>
              <a:defRPr/>
            </a:pPr>
            <a:endParaRPr lang="sv-SE"/>
          </a:p>
        </p:txBody>
      </p:sp>
      <p:sp>
        <p:nvSpPr>
          <p:cNvPr id="1029" name="Rectangle 5">
            <a:extLst>
              <a:ext uri="{FF2B5EF4-FFF2-40B4-BE49-F238E27FC236}">
                <a16:creationId xmlns:a16="http://schemas.microsoft.com/office/drawing/2014/main" id="{CD31CADC-1DA1-4747-8D25-9A4C3AA88D40}"/>
              </a:ext>
            </a:extLst>
          </p:cNvPr>
          <p:cNvSpPr>
            <a:spLocks noGrp="1" noChangeArrowheads="1"/>
          </p:cNvSpPr>
          <p:nvPr>
            <p:ph type="ftr" sz="quarter" idx="3"/>
          </p:nvPr>
        </p:nvSpPr>
        <p:spPr bwMode="auto">
          <a:xfrm>
            <a:off x="7658100" y="36290250"/>
            <a:ext cx="7096125" cy="2767013"/>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algn="ctr" eaLnBrk="1" hangingPunct="1">
              <a:defRPr sz="5000">
                <a:latin typeface="Arial" charset="0"/>
                <a:ea typeface="+mn-ea"/>
                <a:cs typeface="+mn-cs"/>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3248025" rtl="0" eaLnBrk="0" fontAlgn="base" hangingPunct="0">
        <a:spcBef>
          <a:spcPct val="0"/>
        </a:spcBef>
        <a:spcAft>
          <a:spcPct val="0"/>
        </a:spcAft>
        <a:defRPr sz="15600">
          <a:solidFill>
            <a:schemeClr val="tx2"/>
          </a:solidFill>
          <a:latin typeface="+mj-lt"/>
          <a:ea typeface="ＭＳ Ｐゴシック" charset="0"/>
          <a:cs typeface="ＭＳ Ｐゴシック" charset="0"/>
        </a:defRPr>
      </a:lvl1pPr>
      <a:lvl2pPr algn="ctr" defTabSz="3248025" rtl="0" eaLnBrk="0" fontAlgn="base" hangingPunct="0">
        <a:spcBef>
          <a:spcPct val="0"/>
        </a:spcBef>
        <a:spcAft>
          <a:spcPct val="0"/>
        </a:spcAft>
        <a:defRPr sz="15600">
          <a:solidFill>
            <a:schemeClr val="tx2"/>
          </a:solidFill>
          <a:latin typeface="Arial" charset="0"/>
          <a:ea typeface="ＭＳ Ｐゴシック" charset="0"/>
          <a:cs typeface="ＭＳ Ｐゴシック" charset="0"/>
        </a:defRPr>
      </a:lvl2pPr>
      <a:lvl3pPr algn="ctr" defTabSz="3248025" rtl="0" eaLnBrk="0" fontAlgn="base" hangingPunct="0">
        <a:spcBef>
          <a:spcPct val="0"/>
        </a:spcBef>
        <a:spcAft>
          <a:spcPct val="0"/>
        </a:spcAft>
        <a:defRPr sz="15600">
          <a:solidFill>
            <a:schemeClr val="tx2"/>
          </a:solidFill>
          <a:latin typeface="Arial" charset="0"/>
          <a:ea typeface="ＭＳ Ｐゴシック" charset="0"/>
          <a:cs typeface="ＭＳ Ｐゴシック" charset="0"/>
        </a:defRPr>
      </a:lvl3pPr>
      <a:lvl4pPr algn="ctr" defTabSz="3248025" rtl="0" eaLnBrk="0" fontAlgn="base" hangingPunct="0">
        <a:spcBef>
          <a:spcPct val="0"/>
        </a:spcBef>
        <a:spcAft>
          <a:spcPct val="0"/>
        </a:spcAft>
        <a:defRPr sz="15600">
          <a:solidFill>
            <a:schemeClr val="tx2"/>
          </a:solidFill>
          <a:latin typeface="Arial" charset="0"/>
          <a:ea typeface="ＭＳ Ｐゴシック" charset="0"/>
          <a:cs typeface="ＭＳ Ｐゴシック" charset="0"/>
        </a:defRPr>
      </a:lvl4pPr>
      <a:lvl5pPr algn="ctr" defTabSz="3248025" rtl="0" eaLnBrk="0" fontAlgn="base" hangingPunct="0">
        <a:spcBef>
          <a:spcPct val="0"/>
        </a:spcBef>
        <a:spcAft>
          <a:spcPct val="0"/>
        </a:spcAft>
        <a:defRPr sz="15600">
          <a:solidFill>
            <a:schemeClr val="tx2"/>
          </a:solidFill>
          <a:latin typeface="Arial" charset="0"/>
          <a:ea typeface="ＭＳ Ｐゴシック" charset="0"/>
          <a:cs typeface="ＭＳ Ｐゴシック" charset="0"/>
        </a:defRPr>
      </a:lvl5pPr>
      <a:lvl6pPr marL="424798" algn="ctr" defTabSz="3249409" rtl="0" fontAlgn="base">
        <a:spcBef>
          <a:spcPct val="0"/>
        </a:spcBef>
        <a:spcAft>
          <a:spcPct val="0"/>
        </a:spcAft>
        <a:defRPr sz="15600">
          <a:solidFill>
            <a:schemeClr val="tx2"/>
          </a:solidFill>
          <a:latin typeface="Arial" charset="0"/>
        </a:defRPr>
      </a:lvl6pPr>
      <a:lvl7pPr marL="849596" algn="ctr" defTabSz="3249409" rtl="0" fontAlgn="base">
        <a:spcBef>
          <a:spcPct val="0"/>
        </a:spcBef>
        <a:spcAft>
          <a:spcPct val="0"/>
        </a:spcAft>
        <a:defRPr sz="15600">
          <a:solidFill>
            <a:schemeClr val="tx2"/>
          </a:solidFill>
          <a:latin typeface="Arial" charset="0"/>
        </a:defRPr>
      </a:lvl7pPr>
      <a:lvl8pPr marL="1274394" algn="ctr" defTabSz="3249409" rtl="0" fontAlgn="base">
        <a:spcBef>
          <a:spcPct val="0"/>
        </a:spcBef>
        <a:spcAft>
          <a:spcPct val="0"/>
        </a:spcAft>
        <a:defRPr sz="15600">
          <a:solidFill>
            <a:schemeClr val="tx2"/>
          </a:solidFill>
          <a:latin typeface="Arial" charset="0"/>
        </a:defRPr>
      </a:lvl8pPr>
      <a:lvl9pPr marL="1699191" algn="ctr" defTabSz="3249409" rtl="0" fontAlgn="base">
        <a:spcBef>
          <a:spcPct val="0"/>
        </a:spcBef>
        <a:spcAft>
          <a:spcPct val="0"/>
        </a:spcAft>
        <a:defRPr sz="15600">
          <a:solidFill>
            <a:schemeClr val="tx2"/>
          </a:solidFill>
          <a:latin typeface="Arial" charset="0"/>
        </a:defRPr>
      </a:lvl9pPr>
    </p:titleStyle>
    <p:bodyStyle>
      <a:lvl1pPr marL="1217613" indent="-1217613" algn="l" defTabSz="3248025" rtl="0" eaLnBrk="0" fontAlgn="base" hangingPunct="0">
        <a:spcBef>
          <a:spcPct val="20000"/>
        </a:spcBef>
        <a:spcAft>
          <a:spcPct val="0"/>
        </a:spcAft>
        <a:buChar char="•"/>
        <a:defRPr sz="11400">
          <a:solidFill>
            <a:schemeClr val="tx1"/>
          </a:solidFill>
          <a:latin typeface="+mn-lt"/>
          <a:ea typeface="ＭＳ Ｐゴシック" charset="0"/>
          <a:cs typeface="ＭＳ Ｐゴシック" charset="0"/>
        </a:defRPr>
      </a:lvl1pPr>
      <a:lvl2pPr marL="2638425" indent="-1012825" algn="l" defTabSz="3248025" rtl="0" eaLnBrk="0" fontAlgn="base" hangingPunct="0">
        <a:spcBef>
          <a:spcPct val="20000"/>
        </a:spcBef>
        <a:spcAft>
          <a:spcPct val="0"/>
        </a:spcAft>
        <a:buChar char="–"/>
        <a:defRPr sz="10000">
          <a:solidFill>
            <a:schemeClr val="tx1"/>
          </a:solidFill>
          <a:latin typeface="+mn-lt"/>
          <a:ea typeface="ＭＳ Ｐゴシック" charset="0"/>
        </a:defRPr>
      </a:lvl2pPr>
      <a:lvl3pPr marL="4060825" indent="-811213" algn="l" defTabSz="3248025" rtl="0" eaLnBrk="0" fontAlgn="base" hangingPunct="0">
        <a:spcBef>
          <a:spcPct val="20000"/>
        </a:spcBef>
        <a:spcAft>
          <a:spcPct val="0"/>
        </a:spcAft>
        <a:buChar char="•"/>
        <a:defRPr sz="8600">
          <a:solidFill>
            <a:schemeClr val="tx1"/>
          </a:solidFill>
          <a:latin typeface="+mn-lt"/>
          <a:ea typeface="ＭＳ Ｐゴシック" charset="0"/>
        </a:defRPr>
      </a:lvl3pPr>
      <a:lvl4pPr marL="5686425" indent="-811213" algn="l" defTabSz="3248025" rtl="0" eaLnBrk="0" fontAlgn="base" hangingPunct="0">
        <a:spcBef>
          <a:spcPct val="20000"/>
        </a:spcBef>
        <a:spcAft>
          <a:spcPct val="0"/>
        </a:spcAft>
        <a:buChar char="–"/>
        <a:defRPr sz="7200">
          <a:solidFill>
            <a:schemeClr val="tx1"/>
          </a:solidFill>
          <a:latin typeface="+mn-lt"/>
          <a:ea typeface="ＭＳ Ｐゴシック" charset="0"/>
        </a:defRPr>
      </a:lvl4pPr>
      <a:lvl5pPr marL="7310438" indent="-811213" algn="l" defTabSz="3248025" rtl="0" eaLnBrk="0" fontAlgn="base" hangingPunct="0">
        <a:spcBef>
          <a:spcPct val="20000"/>
        </a:spcBef>
        <a:spcAft>
          <a:spcPct val="0"/>
        </a:spcAft>
        <a:buChar char="»"/>
        <a:defRPr sz="7200">
          <a:solidFill>
            <a:schemeClr val="tx1"/>
          </a:solidFill>
          <a:latin typeface="+mn-lt"/>
          <a:ea typeface="ＭＳ Ｐゴシック" charset="0"/>
        </a:defRPr>
      </a:lvl5pPr>
      <a:lvl6pPr marL="7736337" indent="-812722" algn="l" defTabSz="3249409" rtl="0" fontAlgn="base">
        <a:spcBef>
          <a:spcPct val="20000"/>
        </a:spcBef>
        <a:spcAft>
          <a:spcPct val="0"/>
        </a:spcAft>
        <a:buChar char="»"/>
        <a:defRPr sz="7200">
          <a:solidFill>
            <a:schemeClr val="tx1"/>
          </a:solidFill>
          <a:latin typeface="+mn-lt"/>
        </a:defRPr>
      </a:lvl6pPr>
      <a:lvl7pPr marL="8161135" indent="-812722" algn="l" defTabSz="3249409" rtl="0" fontAlgn="base">
        <a:spcBef>
          <a:spcPct val="20000"/>
        </a:spcBef>
        <a:spcAft>
          <a:spcPct val="0"/>
        </a:spcAft>
        <a:buChar char="»"/>
        <a:defRPr sz="7200">
          <a:solidFill>
            <a:schemeClr val="tx1"/>
          </a:solidFill>
          <a:latin typeface="+mn-lt"/>
        </a:defRPr>
      </a:lvl7pPr>
      <a:lvl8pPr marL="8585933" indent="-812722" algn="l" defTabSz="3249409" rtl="0" fontAlgn="base">
        <a:spcBef>
          <a:spcPct val="20000"/>
        </a:spcBef>
        <a:spcAft>
          <a:spcPct val="0"/>
        </a:spcAft>
        <a:buChar char="»"/>
        <a:defRPr sz="7200">
          <a:solidFill>
            <a:schemeClr val="tx1"/>
          </a:solidFill>
          <a:latin typeface="+mn-lt"/>
        </a:defRPr>
      </a:lvl8pPr>
      <a:lvl9pPr marL="9010730" indent="-812722" algn="l" defTabSz="3249409" rtl="0" fontAlgn="base">
        <a:spcBef>
          <a:spcPct val="20000"/>
        </a:spcBef>
        <a:spcAft>
          <a:spcPct val="0"/>
        </a:spcAft>
        <a:buChar char="»"/>
        <a:defRPr sz="7200">
          <a:solidFill>
            <a:schemeClr val="tx1"/>
          </a:solidFill>
          <a:latin typeface="+mn-lt"/>
        </a:defRPr>
      </a:lvl9pPr>
    </p:bodyStyle>
    <p:otherStyle>
      <a:defPPr>
        <a:defRPr lang="sv-SE"/>
      </a:defPPr>
      <a:lvl1pPr marL="0" algn="l" defTabSz="849596" rtl="0" eaLnBrk="1" latinLnBrk="0" hangingPunct="1">
        <a:defRPr sz="1600" kern="1200">
          <a:solidFill>
            <a:schemeClr val="tx1"/>
          </a:solidFill>
          <a:latin typeface="+mn-lt"/>
          <a:ea typeface="+mn-ea"/>
          <a:cs typeface="+mn-cs"/>
        </a:defRPr>
      </a:lvl1pPr>
      <a:lvl2pPr marL="424798" algn="l" defTabSz="849596" rtl="0" eaLnBrk="1" latinLnBrk="0" hangingPunct="1">
        <a:defRPr sz="1600" kern="1200">
          <a:solidFill>
            <a:schemeClr val="tx1"/>
          </a:solidFill>
          <a:latin typeface="+mn-lt"/>
          <a:ea typeface="+mn-ea"/>
          <a:cs typeface="+mn-cs"/>
        </a:defRPr>
      </a:lvl2pPr>
      <a:lvl3pPr marL="849596" algn="l" defTabSz="849596" rtl="0" eaLnBrk="1" latinLnBrk="0" hangingPunct="1">
        <a:defRPr sz="1600" kern="1200">
          <a:solidFill>
            <a:schemeClr val="tx1"/>
          </a:solidFill>
          <a:latin typeface="+mn-lt"/>
          <a:ea typeface="+mn-ea"/>
          <a:cs typeface="+mn-cs"/>
        </a:defRPr>
      </a:lvl3pPr>
      <a:lvl4pPr marL="1274394" algn="l" defTabSz="849596" rtl="0" eaLnBrk="1" latinLnBrk="0" hangingPunct="1">
        <a:defRPr sz="1600" kern="1200">
          <a:solidFill>
            <a:schemeClr val="tx1"/>
          </a:solidFill>
          <a:latin typeface="+mn-lt"/>
          <a:ea typeface="+mn-ea"/>
          <a:cs typeface="+mn-cs"/>
        </a:defRPr>
      </a:lvl4pPr>
      <a:lvl5pPr marL="1699191" algn="l" defTabSz="849596" rtl="0" eaLnBrk="1" latinLnBrk="0" hangingPunct="1">
        <a:defRPr sz="1600" kern="1200">
          <a:solidFill>
            <a:schemeClr val="tx1"/>
          </a:solidFill>
          <a:latin typeface="+mn-lt"/>
          <a:ea typeface="+mn-ea"/>
          <a:cs typeface="+mn-cs"/>
        </a:defRPr>
      </a:lvl5pPr>
      <a:lvl6pPr marL="2123990" algn="l" defTabSz="849596" rtl="0" eaLnBrk="1" latinLnBrk="0" hangingPunct="1">
        <a:defRPr sz="1600" kern="1200">
          <a:solidFill>
            <a:schemeClr val="tx1"/>
          </a:solidFill>
          <a:latin typeface="+mn-lt"/>
          <a:ea typeface="+mn-ea"/>
          <a:cs typeface="+mn-cs"/>
        </a:defRPr>
      </a:lvl6pPr>
      <a:lvl7pPr marL="2548787" algn="l" defTabSz="849596" rtl="0" eaLnBrk="1" latinLnBrk="0" hangingPunct="1">
        <a:defRPr sz="1600" kern="1200">
          <a:solidFill>
            <a:schemeClr val="tx1"/>
          </a:solidFill>
          <a:latin typeface="+mn-lt"/>
          <a:ea typeface="+mn-ea"/>
          <a:cs typeface="+mn-cs"/>
        </a:defRPr>
      </a:lvl7pPr>
      <a:lvl8pPr marL="2973585" algn="l" defTabSz="849596" rtl="0" eaLnBrk="1" latinLnBrk="0" hangingPunct="1">
        <a:defRPr sz="1600" kern="1200">
          <a:solidFill>
            <a:schemeClr val="tx1"/>
          </a:solidFill>
          <a:latin typeface="+mn-lt"/>
          <a:ea typeface="+mn-ea"/>
          <a:cs typeface="+mn-cs"/>
        </a:defRPr>
      </a:lvl8pPr>
      <a:lvl9pPr marL="3398383" algn="l" defTabSz="84959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
            <a:extLst>
              <a:ext uri="{FF2B5EF4-FFF2-40B4-BE49-F238E27FC236}">
                <a16:creationId xmlns:a16="http://schemas.microsoft.com/office/drawing/2014/main" id="{82D44D81-378D-4C2F-9372-3EDC2D194907}"/>
              </a:ext>
            </a:extLst>
          </p:cNvPr>
          <p:cNvSpPr>
            <a:spLocks noChangeArrowheads="1"/>
          </p:cNvSpPr>
          <p:nvPr/>
        </p:nvSpPr>
        <p:spPr bwMode="auto">
          <a:xfrm>
            <a:off x="374649" y="213699"/>
            <a:ext cx="21663025" cy="5225351"/>
          </a:xfrm>
          <a:prstGeom prst="rect">
            <a:avLst/>
          </a:prstGeom>
          <a:solidFill>
            <a:srgbClr val="21549E"/>
          </a:solidFill>
          <a:ln w="9525">
            <a:solidFill>
              <a:schemeClr val="tx1"/>
            </a:solidFill>
            <a:round/>
            <a:headEnd/>
            <a:tailEnd/>
          </a:ln>
        </p:spPr>
        <p:txBody>
          <a:bodyPr lIns="71149" tIns="35575" rIns="71149" bIns="35575"/>
          <a:lstStyle/>
          <a:p>
            <a:pPr defTabSz="2720975" eaLnBrk="1" hangingPunct="1">
              <a:defRPr/>
            </a:pPr>
            <a:endParaRPr lang="en-US" sz="5400">
              <a:latin typeface="Arial" charset="0"/>
            </a:endParaRPr>
          </a:p>
        </p:txBody>
      </p:sp>
      <p:sp>
        <p:nvSpPr>
          <p:cNvPr id="34" name="Rectangle 33">
            <a:extLst>
              <a:ext uri="{FF2B5EF4-FFF2-40B4-BE49-F238E27FC236}">
                <a16:creationId xmlns:a16="http://schemas.microsoft.com/office/drawing/2014/main" id="{280A3E32-D2E7-40C3-AF02-E019B847FE6A}"/>
              </a:ext>
            </a:extLst>
          </p:cNvPr>
          <p:cNvSpPr/>
          <p:nvPr/>
        </p:nvSpPr>
        <p:spPr bwMode="auto">
          <a:xfrm>
            <a:off x="11579225" y="32072235"/>
            <a:ext cx="10471150" cy="347821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71149" tIns="35575" rIns="71149" bIns="35575"/>
          <a:lstStyle/>
          <a:p>
            <a:pPr defTabSz="2721220" eaLnBrk="1" hangingPunct="1">
              <a:defRPr/>
            </a:pPr>
            <a:endParaRPr lang="sv-SE" sz="5400">
              <a:ln>
                <a:solidFill>
                  <a:schemeClr val="bg1"/>
                </a:solidFill>
              </a:ln>
              <a:latin typeface="Arial" charset="0"/>
              <a:ea typeface="+mn-ea"/>
            </a:endParaRPr>
          </a:p>
        </p:txBody>
      </p:sp>
      <p:sp>
        <p:nvSpPr>
          <p:cNvPr id="35" name="Rectangle 34">
            <a:extLst>
              <a:ext uri="{FF2B5EF4-FFF2-40B4-BE49-F238E27FC236}">
                <a16:creationId xmlns:a16="http://schemas.microsoft.com/office/drawing/2014/main" id="{664BBCDA-4EF1-49D6-94D8-8BB1728F9DFC}"/>
              </a:ext>
            </a:extLst>
          </p:cNvPr>
          <p:cNvSpPr/>
          <p:nvPr/>
        </p:nvSpPr>
        <p:spPr bwMode="auto">
          <a:xfrm>
            <a:off x="11579225" y="16036280"/>
            <a:ext cx="10512425" cy="15663862"/>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71149" tIns="35575" rIns="71149" bIns="35575"/>
          <a:lstStyle/>
          <a:p>
            <a:pPr eaLnBrk="1" hangingPunct="1">
              <a:buFontTx/>
              <a:buNone/>
            </a:pPr>
            <a:endParaRPr lang="sv-SE" altLang="en-US" sz="4400" b="1" dirty="0">
              <a:solidFill>
                <a:srgbClr val="000000"/>
              </a:solidFill>
              <a:cs typeface="Arial" panose="020B0604020202020204" pitchFamily="34" charset="0"/>
            </a:endParaRPr>
          </a:p>
        </p:txBody>
      </p:sp>
      <p:sp>
        <p:nvSpPr>
          <p:cNvPr id="36" name="Rectangle 35">
            <a:extLst>
              <a:ext uri="{FF2B5EF4-FFF2-40B4-BE49-F238E27FC236}">
                <a16:creationId xmlns:a16="http://schemas.microsoft.com/office/drawing/2014/main" id="{9A2F396E-4782-47B8-BD39-32BFD1375949}"/>
              </a:ext>
            </a:extLst>
          </p:cNvPr>
          <p:cNvSpPr/>
          <p:nvPr/>
        </p:nvSpPr>
        <p:spPr bwMode="auto">
          <a:xfrm>
            <a:off x="320675" y="15998798"/>
            <a:ext cx="10512425" cy="1955165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71149" tIns="35575" rIns="71149" bIns="35575"/>
          <a:lstStyle/>
          <a:p>
            <a:pPr defTabSz="2721220" eaLnBrk="1" hangingPunct="1">
              <a:defRPr/>
            </a:pPr>
            <a:endParaRPr lang="sv-SE" sz="5400">
              <a:ln>
                <a:solidFill>
                  <a:schemeClr val="bg1"/>
                </a:solidFill>
              </a:ln>
              <a:latin typeface="Arial" charset="0"/>
              <a:ea typeface="+mn-ea"/>
            </a:endParaRPr>
          </a:p>
        </p:txBody>
      </p:sp>
      <p:sp>
        <p:nvSpPr>
          <p:cNvPr id="37" name="Rectangle 36">
            <a:extLst>
              <a:ext uri="{FF2B5EF4-FFF2-40B4-BE49-F238E27FC236}">
                <a16:creationId xmlns:a16="http://schemas.microsoft.com/office/drawing/2014/main" id="{1ADCE5B0-12EF-4331-8176-F42B7D40D645}"/>
              </a:ext>
            </a:extLst>
          </p:cNvPr>
          <p:cNvSpPr/>
          <p:nvPr/>
        </p:nvSpPr>
        <p:spPr bwMode="auto">
          <a:xfrm>
            <a:off x="374650" y="5772969"/>
            <a:ext cx="21717000" cy="10047287"/>
          </a:xfrm>
          <a:prstGeom prst="rect">
            <a:avLst/>
          </a:prstGeom>
          <a:solidFill>
            <a:srgbClr val="718BC6"/>
          </a:solidFill>
          <a:ln w="9525" cap="flat" cmpd="sng" algn="ctr">
            <a:noFill/>
            <a:prstDash val="solid"/>
            <a:round/>
            <a:headEnd type="none" w="med" len="med"/>
            <a:tailEnd type="none" w="med" len="med"/>
          </a:ln>
          <a:effectLst/>
        </p:spPr>
        <p:txBody>
          <a:bodyPr lIns="71149" tIns="35575" rIns="71149" bIns="35575"/>
          <a:lstStyle/>
          <a:p>
            <a:pPr defTabSz="2721220" eaLnBrk="1" hangingPunct="1">
              <a:defRPr/>
            </a:pPr>
            <a:endParaRPr lang="sv-SE" sz="5400">
              <a:ln>
                <a:solidFill>
                  <a:schemeClr val="bg1"/>
                </a:solidFill>
              </a:ln>
              <a:latin typeface="Arial" charset="0"/>
              <a:ea typeface="+mn-ea"/>
            </a:endParaRPr>
          </a:p>
        </p:txBody>
      </p:sp>
      <p:sp>
        <p:nvSpPr>
          <p:cNvPr id="39" name="Rectangle 38">
            <a:extLst>
              <a:ext uri="{FF2B5EF4-FFF2-40B4-BE49-F238E27FC236}">
                <a16:creationId xmlns:a16="http://schemas.microsoft.com/office/drawing/2014/main" id="{17F04DAD-320D-454B-A114-B9DDFF9C17F9}"/>
              </a:ext>
            </a:extLst>
          </p:cNvPr>
          <p:cNvSpPr/>
          <p:nvPr/>
        </p:nvSpPr>
        <p:spPr bwMode="auto">
          <a:xfrm>
            <a:off x="333375" y="35724874"/>
            <a:ext cx="21717000" cy="401638"/>
          </a:xfrm>
          <a:prstGeom prst="rect">
            <a:avLst/>
          </a:prstGeom>
          <a:solidFill>
            <a:srgbClr val="E2004A"/>
          </a:solidFill>
          <a:ln w="9525" cap="flat" cmpd="sng" algn="ctr">
            <a:noFill/>
            <a:prstDash val="solid"/>
            <a:round/>
            <a:headEnd type="none" w="med" len="med"/>
            <a:tailEnd type="none" w="med" len="med"/>
          </a:ln>
          <a:effectLst/>
        </p:spPr>
        <p:txBody>
          <a:bodyPr lIns="71149" tIns="35575" rIns="71149" bIns="35575"/>
          <a:lstStyle/>
          <a:p>
            <a:pPr defTabSz="2721220" eaLnBrk="1" hangingPunct="1">
              <a:defRPr/>
            </a:pPr>
            <a:endParaRPr lang="sv-SE" sz="5400">
              <a:ln>
                <a:solidFill>
                  <a:schemeClr val="bg1"/>
                </a:solidFill>
              </a:ln>
              <a:latin typeface="Arial" charset="0"/>
              <a:ea typeface="+mn-ea"/>
            </a:endParaRPr>
          </a:p>
        </p:txBody>
      </p:sp>
      <p:sp>
        <p:nvSpPr>
          <p:cNvPr id="13319" name="Rectangle 5">
            <a:extLst>
              <a:ext uri="{FF2B5EF4-FFF2-40B4-BE49-F238E27FC236}">
                <a16:creationId xmlns:a16="http://schemas.microsoft.com/office/drawing/2014/main" id="{3C8255A8-912B-4693-8E62-A450DD17C653}"/>
              </a:ext>
            </a:extLst>
          </p:cNvPr>
          <p:cNvSpPr>
            <a:spLocks noChangeArrowheads="1"/>
          </p:cNvSpPr>
          <p:nvPr/>
        </p:nvSpPr>
        <p:spPr bwMode="auto">
          <a:xfrm>
            <a:off x="1228725" y="955675"/>
            <a:ext cx="2028666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839" tIns="42410" rIns="84839" bIns="42410"/>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7200" dirty="0">
                <a:solidFill>
                  <a:schemeClr val="bg1"/>
                </a:solidFill>
                <a:cs typeface="Arial" panose="020B0604020202020204" pitchFamily="34" charset="0"/>
              </a:rPr>
              <a:t>Scientific </a:t>
            </a:r>
            <a:r>
              <a:rPr lang="cs-CZ" altLang="en-US" sz="7200">
                <a:solidFill>
                  <a:schemeClr val="bg1"/>
                </a:solidFill>
                <a:cs typeface="Arial" panose="020B0604020202020204" pitchFamily="34" charset="0"/>
              </a:rPr>
              <a:t>e</a:t>
            </a:r>
            <a:r>
              <a:rPr lang="sv-SE" altLang="en-US" sz="7200">
                <a:solidFill>
                  <a:schemeClr val="bg1"/>
                </a:solidFill>
                <a:cs typeface="Arial" panose="020B0604020202020204" pitchFamily="34" charset="0"/>
              </a:rPr>
              <a:t>Poster </a:t>
            </a:r>
            <a:r>
              <a:rPr lang="sv-SE" altLang="en-US" sz="7200" dirty="0">
                <a:solidFill>
                  <a:schemeClr val="bg1"/>
                </a:solidFill>
                <a:cs typeface="Arial" panose="020B0604020202020204" pitchFamily="34" charset="0"/>
              </a:rPr>
              <a:t>template for PowerPoint. </a:t>
            </a:r>
          </a:p>
          <a:p>
            <a:pPr eaLnBrk="1" hangingPunct="1">
              <a:spcBef>
                <a:spcPct val="0"/>
              </a:spcBef>
              <a:buFontTx/>
              <a:buNone/>
            </a:pPr>
            <a:r>
              <a:rPr lang="sv-SE" altLang="en-US" sz="7200" dirty="0">
                <a:solidFill>
                  <a:schemeClr val="bg1"/>
                </a:solidFill>
                <a:cs typeface="Arial" panose="020B0604020202020204" pitchFamily="34" charset="0"/>
              </a:rPr>
              <a:t>(Title: 72 pt, regular)</a:t>
            </a:r>
            <a:endParaRPr lang="en-US" altLang="en-US" sz="7200" dirty="0">
              <a:solidFill>
                <a:schemeClr val="bg1"/>
              </a:solidFill>
              <a:cs typeface="Arial" panose="020B0604020202020204" pitchFamily="34" charset="0"/>
            </a:endParaRPr>
          </a:p>
        </p:txBody>
      </p:sp>
      <p:sp>
        <p:nvSpPr>
          <p:cNvPr id="13320" name="Text Box 6">
            <a:extLst>
              <a:ext uri="{FF2B5EF4-FFF2-40B4-BE49-F238E27FC236}">
                <a16:creationId xmlns:a16="http://schemas.microsoft.com/office/drawing/2014/main" id="{99BFDFEB-8F0E-4192-A21E-259003F92BAE}"/>
              </a:ext>
            </a:extLst>
          </p:cNvPr>
          <p:cNvSpPr txBox="1">
            <a:spLocks noChangeArrowheads="1"/>
          </p:cNvSpPr>
          <p:nvPr/>
        </p:nvSpPr>
        <p:spPr bwMode="auto">
          <a:xfrm>
            <a:off x="374650" y="3362872"/>
            <a:ext cx="21663025" cy="264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3891" tIns="66771" rIns="333891" bIns="166945">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cs-CZ" altLang="en-US" sz="2800" dirty="0">
                <a:solidFill>
                  <a:schemeClr val="bg1"/>
                </a:solidFill>
                <a:cs typeface="Arial" panose="020B0604020202020204" pitchFamily="34" charset="0"/>
              </a:rPr>
              <a:t>Smith L</a:t>
            </a:r>
            <a:r>
              <a:rPr lang="cs-CZ" altLang="en-US" sz="2800" dirty="0">
                <a:solidFill>
                  <a:schemeClr val="bg1"/>
                </a:solidFill>
                <a:latin typeface="Calibri" panose="020F0502020204030204" pitchFamily="34" charset="0"/>
                <a:cs typeface="Calibri" panose="020F0502020204030204" pitchFamily="34" charset="0"/>
              </a:rPr>
              <a:t>¹</a:t>
            </a:r>
            <a:r>
              <a:rPr lang="cs-CZ" altLang="en-US" sz="2800" dirty="0">
                <a:solidFill>
                  <a:schemeClr val="bg1"/>
                </a:solidFill>
                <a:cs typeface="Arial" panose="020B0604020202020204" pitchFamily="34" charset="0"/>
              </a:rPr>
              <a:t>, </a:t>
            </a:r>
            <a:r>
              <a:rPr lang="cs-CZ" altLang="en-US" sz="2800" dirty="0" err="1">
                <a:solidFill>
                  <a:schemeClr val="bg1"/>
                </a:solidFill>
                <a:cs typeface="Arial" panose="020B0604020202020204" pitchFamily="34" charset="0"/>
              </a:rPr>
              <a:t>Novak</a:t>
            </a:r>
            <a:r>
              <a:rPr lang="cs-CZ" altLang="en-US" sz="2800" dirty="0">
                <a:solidFill>
                  <a:schemeClr val="bg1"/>
                </a:solidFill>
                <a:cs typeface="Arial" panose="020B0604020202020204" pitchFamily="34" charset="0"/>
              </a:rPr>
              <a:t> J</a:t>
            </a:r>
            <a:r>
              <a:rPr lang="cs-CZ" altLang="en-US" sz="2800" dirty="0">
                <a:solidFill>
                  <a:schemeClr val="bg1"/>
                </a:solidFill>
                <a:latin typeface="Calibri" panose="020F0502020204030204" pitchFamily="34" charset="0"/>
                <a:cs typeface="Calibri" panose="020F0502020204030204" pitchFamily="34" charset="0"/>
              </a:rPr>
              <a:t>²</a:t>
            </a:r>
            <a:r>
              <a:rPr lang="cs-CZ" altLang="en-US" sz="2800" dirty="0">
                <a:solidFill>
                  <a:schemeClr val="bg1"/>
                </a:solidFill>
                <a:cs typeface="Arial" panose="020B0604020202020204" pitchFamily="34" charset="0"/>
              </a:rPr>
              <a:t>, </a:t>
            </a:r>
            <a:r>
              <a:rPr lang="cs-CZ" altLang="en-US" sz="2800" dirty="0" err="1">
                <a:solidFill>
                  <a:schemeClr val="bg1"/>
                </a:solidFill>
                <a:cs typeface="Arial" panose="020B0604020202020204" pitchFamily="34" charset="0"/>
              </a:rPr>
              <a:t>Hill</a:t>
            </a:r>
            <a:r>
              <a:rPr lang="cs-CZ" altLang="en-US" sz="2800" dirty="0">
                <a:solidFill>
                  <a:schemeClr val="bg1"/>
                </a:solidFill>
                <a:cs typeface="Arial" panose="020B0604020202020204" pitchFamily="34" charset="0"/>
              </a:rPr>
              <a:t> R</a:t>
            </a:r>
            <a:r>
              <a:rPr lang="cs-CZ" altLang="en-US" sz="2800" dirty="0">
                <a:solidFill>
                  <a:schemeClr val="bg1"/>
                </a:solidFill>
                <a:latin typeface="Calibri" panose="020F0502020204030204" pitchFamily="34" charset="0"/>
                <a:cs typeface="Calibri" panose="020F0502020204030204" pitchFamily="34" charset="0"/>
              </a:rPr>
              <a:t>³</a:t>
            </a:r>
            <a:r>
              <a:rPr lang="cs-CZ" altLang="en-US" sz="2800" dirty="0">
                <a:solidFill>
                  <a:schemeClr val="bg1"/>
                </a:solidFill>
                <a:cs typeface="Arial" panose="020B0604020202020204" pitchFamily="34" charset="0"/>
              </a:rPr>
              <a:t> </a:t>
            </a:r>
            <a:r>
              <a:rPr lang="sv-SE" altLang="en-US" sz="2800" dirty="0">
                <a:solidFill>
                  <a:schemeClr val="bg1"/>
                </a:solidFill>
                <a:cs typeface="Arial" panose="020B0604020202020204" pitchFamily="34" charset="0"/>
              </a:rPr>
              <a:t>(28 pt regular)</a:t>
            </a:r>
            <a:endParaRPr lang="cs-CZ" altLang="en-US" sz="2800" dirty="0">
              <a:solidFill>
                <a:schemeClr val="bg1"/>
              </a:solidFill>
              <a:cs typeface="Arial" panose="020B0604020202020204" pitchFamily="34" charset="0"/>
            </a:endParaRPr>
          </a:p>
          <a:p>
            <a:pPr eaLnBrk="1" hangingPunct="1">
              <a:buNone/>
            </a:pPr>
            <a:r>
              <a:rPr lang="cs-CZ" altLang="en-US" sz="2800" dirty="0">
                <a:solidFill>
                  <a:schemeClr val="bg1"/>
                </a:solidFill>
                <a:latin typeface="Calibri" panose="020F0502020204030204" pitchFamily="34" charset="0"/>
                <a:cs typeface="Calibri" panose="020F0502020204030204" pitchFamily="34" charset="0"/>
              </a:rPr>
              <a:t>¹</a:t>
            </a:r>
            <a:r>
              <a:rPr lang="cs-CZ" altLang="en-US" sz="2800" dirty="0">
                <a:solidFill>
                  <a:schemeClr val="bg1"/>
                </a:solidFill>
                <a:cs typeface="Arial" panose="020B0604020202020204" pitchFamily="34" charset="0"/>
              </a:rPr>
              <a:t>Institution Dep 1, </a:t>
            </a:r>
            <a:r>
              <a:rPr lang="cs-CZ" altLang="en-US" sz="2800" dirty="0" err="1">
                <a:solidFill>
                  <a:schemeClr val="bg1"/>
                </a:solidFill>
                <a:cs typeface="Arial" panose="020B0604020202020204" pitchFamily="34" charset="0"/>
              </a:rPr>
              <a:t>Institution</a:t>
            </a:r>
            <a:r>
              <a:rPr lang="cs-CZ" altLang="en-US" sz="2800" dirty="0">
                <a:solidFill>
                  <a:schemeClr val="bg1"/>
                </a:solidFill>
                <a:cs typeface="Arial" panose="020B0604020202020204" pitchFamily="34" charset="0"/>
              </a:rPr>
              <a:t> 1, City 1, Country 1; </a:t>
            </a:r>
            <a:r>
              <a:rPr lang="cs-CZ" altLang="en-US" sz="2800" dirty="0">
                <a:solidFill>
                  <a:schemeClr val="bg1"/>
                </a:solidFill>
                <a:latin typeface="Calibri" panose="020F0502020204030204" pitchFamily="34" charset="0"/>
                <a:cs typeface="Calibri" panose="020F0502020204030204" pitchFamily="34" charset="0"/>
              </a:rPr>
              <a:t>²</a:t>
            </a:r>
            <a:r>
              <a:rPr lang="cs-CZ" altLang="en-US" sz="2800" dirty="0">
                <a:solidFill>
                  <a:schemeClr val="bg1"/>
                </a:solidFill>
                <a:cs typeface="Arial" panose="020B0604020202020204" pitchFamily="34" charset="0"/>
              </a:rPr>
              <a:t>Institution Dep 2, </a:t>
            </a:r>
            <a:r>
              <a:rPr lang="cs-CZ" altLang="en-US" sz="2800" dirty="0" err="1">
                <a:solidFill>
                  <a:schemeClr val="bg1"/>
                </a:solidFill>
                <a:cs typeface="Arial" panose="020B0604020202020204" pitchFamily="34" charset="0"/>
              </a:rPr>
              <a:t>Institution</a:t>
            </a:r>
            <a:r>
              <a:rPr lang="cs-CZ" altLang="en-US" sz="2800" dirty="0">
                <a:solidFill>
                  <a:schemeClr val="bg1"/>
                </a:solidFill>
                <a:cs typeface="Arial" panose="020B0604020202020204" pitchFamily="34" charset="0"/>
              </a:rPr>
              <a:t> 2, City 2, Country 2; </a:t>
            </a:r>
            <a:r>
              <a:rPr lang="cs-CZ" altLang="en-US" sz="2800" dirty="0">
                <a:solidFill>
                  <a:schemeClr val="bg1"/>
                </a:solidFill>
                <a:latin typeface="Calibri" panose="020F0502020204030204" pitchFamily="34" charset="0"/>
                <a:cs typeface="Calibri" panose="020F0502020204030204" pitchFamily="34" charset="0"/>
              </a:rPr>
              <a:t>³</a:t>
            </a:r>
            <a:r>
              <a:rPr lang="cs-CZ" altLang="en-US" sz="2800" dirty="0">
                <a:solidFill>
                  <a:schemeClr val="bg1"/>
                </a:solidFill>
                <a:cs typeface="Arial" panose="020B0604020202020204" pitchFamily="34" charset="0"/>
              </a:rPr>
              <a:t>Institution Dep 3, </a:t>
            </a:r>
            <a:r>
              <a:rPr lang="cs-CZ" altLang="en-US" sz="2800" dirty="0" err="1">
                <a:solidFill>
                  <a:schemeClr val="bg1"/>
                </a:solidFill>
                <a:cs typeface="Arial" panose="020B0604020202020204" pitchFamily="34" charset="0"/>
              </a:rPr>
              <a:t>Institution</a:t>
            </a:r>
            <a:r>
              <a:rPr lang="cs-CZ" altLang="en-US" sz="2800" dirty="0">
                <a:solidFill>
                  <a:schemeClr val="bg1"/>
                </a:solidFill>
                <a:cs typeface="Arial" panose="020B0604020202020204" pitchFamily="34" charset="0"/>
              </a:rPr>
              <a:t> 3, City 3, Country 3;</a:t>
            </a:r>
            <a:endParaRPr lang="en-US" altLang="en-US" sz="2800" dirty="0">
              <a:solidFill>
                <a:schemeClr val="bg1"/>
              </a:solidFill>
              <a:cs typeface="Arial" panose="020B0604020202020204" pitchFamily="34" charset="0"/>
            </a:endParaRPr>
          </a:p>
          <a:p>
            <a:pPr eaLnBrk="1" hangingPunct="1">
              <a:buNone/>
            </a:pPr>
            <a:endParaRPr lang="en-US" altLang="en-US" sz="2800" dirty="0">
              <a:solidFill>
                <a:schemeClr val="bg1"/>
              </a:solidFill>
              <a:cs typeface="Arial" panose="020B0604020202020204" pitchFamily="34" charset="0"/>
            </a:endParaRPr>
          </a:p>
          <a:p>
            <a:pPr eaLnBrk="1" hangingPunct="1">
              <a:buFontTx/>
              <a:buNone/>
            </a:pPr>
            <a:endParaRPr lang="en-US" altLang="en-US" sz="2800" dirty="0">
              <a:solidFill>
                <a:schemeClr val="bg1"/>
              </a:solidFill>
              <a:cs typeface="Arial" panose="020B0604020202020204" pitchFamily="34" charset="0"/>
            </a:endParaRPr>
          </a:p>
        </p:txBody>
      </p:sp>
      <p:sp>
        <p:nvSpPr>
          <p:cNvPr id="13321" name="Text Box 8">
            <a:extLst>
              <a:ext uri="{FF2B5EF4-FFF2-40B4-BE49-F238E27FC236}">
                <a16:creationId xmlns:a16="http://schemas.microsoft.com/office/drawing/2014/main" id="{570C5028-C8B6-483D-9456-AD760C3D3AA0}"/>
              </a:ext>
            </a:extLst>
          </p:cNvPr>
          <p:cNvSpPr txBox="1">
            <a:spLocks noChangeArrowheads="1"/>
          </p:cNvSpPr>
          <p:nvPr/>
        </p:nvSpPr>
        <p:spPr bwMode="auto">
          <a:xfrm>
            <a:off x="9190038" y="5811144"/>
            <a:ext cx="12169775" cy="997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3568" tIns="33385" rIns="333568" bIns="66710">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400" b="1" dirty="0">
                <a:cs typeface="Arial" panose="020B0604020202020204" pitchFamily="34" charset="0"/>
              </a:rPr>
              <a:t>This is an example of a poster. Please use the template</a:t>
            </a:r>
            <a:r>
              <a:rPr lang="cs-CZ" altLang="en-US" sz="4400" b="1" dirty="0">
                <a:cs typeface="Arial" panose="020B0604020202020204" pitchFamily="34" charset="0"/>
              </a:rPr>
              <a:t> </a:t>
            </a:r>
            <a:r>
              <a:rPr lang="cs-CZ" altLang="en-US" sz="4400" b="1" dirty="0" err="1">
                <a:cs typeface="Arial" panose="020B0604020202020204" pitchFamily="34" charset="0"/>
              </a:rPr>
              <a:t>regarding</a:t>
            </a:r>
            <a:r>
              <a:rPr lang="cs-CZ" altLang="en-US" sz="4400" b="1" dirty="0">
                <a:cs typeface="Arial" panose="020B0604020202020204" pitchFamily="34" charset="0"/>
              </a:rPr>
              <a:t> </a:t>
            </a:r>
            <a:r>
              <a:rPr lang="cs-CZ" altLang="en-US" sz="4400" b="1" dirty="0" err="1">
                <a:cs typeface="Arial" panose="020B0604020202020204" pitchFamily="34" charset="0"/>
              </a:rPr>
              <a:t>the</a:t>
            </a:r>
            <a:r>
              <a:rPr lang="cs-CZ" altLang="en-US" sz="4400" b="1" dirty="0">
                <a:cs typeface="Arial" panose="020B0604020202020204" pitchFamily="34" charset="0"/>
              </a:rPr>
              <a:t> </a:t>
            </a:r>
            <a:r>
              <a:rPr lang="cs-CZ" altLang="en-US" sz="4400" b="1" dirty="0" err="1">
                <a:cs typeface="Arial" panose="020B0604020202020204" pitchFamily="34" charset="0"/>
              </a:rPr>
              <a:t>format</a:t>
            </a:r>
            <a:r>
              <a:rPr lang="cs-CZ" altLang="en-US" sz="4400" b="1" dirty="0">
                <a:cs typeface="Arial" panose="020B0604020202020204" pitchFamily="34" charset="0"/>
              </a:rPr>
              <a:t> and </a:t>
            </a:r>
            <a:r>
              <a:rPr lang="cs-CZ" altLang="en-US" sz="4400" b="1" dirty="0" err="1">
                <a:cs typeface="Arial" panose="020B0604020202020204" pitchFamily="34" charset="0"/>
              </a:rPr>
              <a:t>size</a:t>
            </a:r>
            <a:r>
              <a:rPr lang="cs-CZ" altLang="en-US" sz="4400" b="1" dirty="0">
                <a:cs typeface="Arial" panose="020B0604020202020204" pitchFamily="34" charset="0"/>
              </a:rPr>
              <a:t> </a:t>
            </a:r>
            <a:r>
              <a:rPr lang="cs-CZ" altLang="en-US" sz="4400" b="1" dirty="0" err="1">
                <a:cs typeface="Arial" panose="020B0604020202020204" pitchFamily="34" charset="0"/>
              </a:rPr>
              <a:t>of</a:t>
            </a:r>
            <a:r>
              <a:rPr lang="cs-CZ" altLang="en-US" sz="4400" b="1" dirty="0">
                <a:cs typeface="Arial" panose="020B0604020202020204" pitchFamily="34" charset="0"/>
              </a:rPr>
              <a:t> </a:t>
            </a:r>
            <a:r>
              <a:rPr lang="cs-CZ" altLang="en-US" sz="4400" b="1" dirty="0" err="1">
                <a:cs typeface="Arial" panose="020B0604020202020204" pitchFamily="34" charset="0"/>
              </a:rPr>
              <a:t>the</a:t>
            </a:r>
            <a:r>
              <a:rPr lang="cs-CZ" altLang="en-US" sz="4400" b="1" dirty="0">
                <a:cs typeface="Arial" panose="020B0604020202020204" pitchFamily="34" charset="0"/>
              </a:rPr>
              <a:t> </a:t>
            </a:r>
            <a:r>
              <a:rPr lang="cs-CZ" altLang="en-US" sz="4400" b="1" dirty="0" err="1">
                <a:cs typeface="Arial" panose="020B0604020202020204" pitchFamily="34" charset="0"/>
              </a:rPr>
              <a:t>ePoster</a:t>
            </a:r>
            <a:r>
              <a:rPr lang="sv-SE" altLang="en-US" sz="4400" b="1" dirty="0">
                <a:cs typeface="Arial" panose="020B0604020202020204" pitchFamily="34" charset="0"/>
              </a:rPr>
              <a:t>, but feel free to adjust areas, image and image size, etc. Your poster will be presented electronically on 50” screens.</a:t>
            </a:r>
            <a:endParaRPr lang="sv-SE" altLang="en-US" sz="4100" b="1" dirty="0">
              <a:cs typeface="Arial" panose="020B0604020202020204" pitchFamily="34" charset="0"/>
            </a:endParaRPr>
          </a:p>
          <a:p>
            <a:pPr eaLnBrk="1" hangingPunct="1">
              <a:spcBef>
                <a:spcPct val="0"/>
              </a:spcBef>
              <a:buFontTx/>
              <a:buNone/>
            </a:pPr>
            <a:endParaRPr lang="sv-SE" altLang="en-US" sz="4100" b="1" dirty="0">
              <a:cs typeface="Arial" panose="020B0604020202020204" pitchFamily="34" charset="0"/>
            </a:endParaRPr>
          </a:p>
          <a:p>
            <a:pPr eaLnBrk="1" hangingPunct="1">
              <a:spcBef>
                <a:spcPct val="0"/>
              </a:spcBef>
              <a:buFontTx/>
              <a:buNone/>
            </a:pPr>
            <a:r>
              <a:rPr lang="sv-SE" altLang="en-US" sz="4400" b="1" dirty="0">
                <a:cs typeface="Arial" panose="020B0604020202020204" pitchFamily="34" charset="0"/>
              </a:rPr>
              <a:t>The conclusion first (headlines: 44 pt bold)</a:t>
            </a:r>
            <a:endParaRPr lang="sv-SE" altLang="en-US" sz="4400" b="1" i="1" dirty="0">
              <a:cs typeface="Arial" panose="020B0604020202020204" pitchFamily="34" charset="0"/>
            </a:endParaRPr>
          </a:p>
          <a:p>
            <a:pPr eaLnBrk="1" hangingPunct="1">
              <a:buFontTx/>
              <a:buNone/>
            </a:pPr>
            <a:r>
              <a:rPr lang="sv-SE" altLang="en-US" sz="3400" dirty="0">
                <a:cs typeface="Arial" panose="020B0604020202020204" pitchFamily="34" charset="0"/>
              </a:rPr>
              <a:t>The purpose of a poster is to reach out with your message! Capture the reader's interest by starting with the most important thing! (You only have seconds). </a:t>
            </a:r>
          </a:p>
          <a:p>
            <a:pPr eaLnBrk="1" hangingPunct="1">
              <a:buFontTx/>
              <a:buNone/>
            </a:pPr>
            <a:endParaRPr lang="sv-SE" altLang="en-US" sz="3400" dirty="0">
              <a:cs typeface="Arial" panose="020B0604020202020204" pitchFamily="34" charset="0"/>
            </a:endParaRPr>
          </a:p>
          <a:p>
            <a:pPr eaLnBrk="1" hangingPunct="1">
              <a:buFontTx/>
              <a:buNone/>
            </a:pPr>
            <a:r>
              <a:rPr lang="sv-SE" altLang="en-US" sz="3400" dirty="0">
                <a:cs typeface="Arial" panose="020B0604020202020204" pitchFamily="34" charset="0"/>
              </a:rPr>
              <a:t>Present what has been done, by whom and the results and conclusions. Keep it short. Too much text causes the message to be lost. Try to make sure the poster gives an airy impression. (Body text: 34 pt regular)</a:t>
            </a:r>
          </a:p>
        </p:txBody>
      </p:sp>
      <p:sp>
        <p:nvSpPr>
          <p:cNvPr id="13322" name="Text Box 18">
            <a:extLst>
              <a:ext uri="{FF2B5EF4-FFF2-40B4-BE49-F238E27FC236}">
                <a16:creationId xmlns:a16="http://schemas.microsoft.com/office/drawing/2014/main" id="{E41ED93D-712B-4837-AADC-F0DEF74146D5}"/>
              </a:ext>
            </a:extLst>
          </p:cNvPr>
          <p:cNvSpPr txBox="1">
            <a:spLocks noChangeArrowheads="1"/>
          </p:cNvSpPr>
          <p:nvPr/>
        </p:nvSpPr>
        <p:spPr bwMode="auto">
          <a:xfrm>
            <a:off x="684213" y="16409539"/>
            <a:ext cx="9753600" cy="118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3568" tIns="66710" rIns="333568" bIns="66728">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4400" b="1" dirty="0">
                <a:solidFill>
                  <a:srgbClr val="000000"/>
                </a:solidFill>
                <a:cs typeface="Arial" panose="020B0604020202020204" pitchFamily="34" charset="0"/>
              </a:rPr>
              <a:t>Introduction</a:t>
            </a:r>
          </a:p>
          <a:p>
            <a:pPr eaLnBrk="1" hangingPunct="1">
              <a:buFontTx/>
              <a:buNone/>
            </a:pPr>
            <a:r>
              <a:rPr lang="sv-SE" altLang="en-US" sz="3400" dirty="0">
                <a:solidFill>
                  <a:srgbClr val="000000"/>
                </a:solidFill>
                <a:cs typeface="Arial" panose="020B0604020202020204" pitchFamily="34" charset="0"/>
              </a:rPr>
              <a:t>Many posters are hard to read. Important results are often hidden in too many words. Do not try to bring in everything! Be logical - it's easier to follow the message.</a:t>
            </a:r>
          </a:p>
          <a:p>
            <a:pPr eaLnBrk="1" hangingPunct="1">
              <a:buFontTx/>
              <a:buNone/>
            </a:pPr>
            <a:endParaRPr lang="sv-SE" altLang="en-US" sz="3400" dirty="0">
              <a:solidFill>
                <a:srgbClr val="000000"/>
              </a:solidFill>
              <a:cs typeface="Arial" panose="020B0604020202020204" pitchFamily="34" charset="0"/>
            </a:endParaRPr>
          </a:p>
          <a:p>
            <a:pPr eaLnBrk="1" hangingPunct="1">
              <a:buFontTx/>
              <a:buNone/>
            </a:pPr>
            <a:r>
              <a:rPr lang="sv-SE" altLang="en-US" sz="4400" b="1" dirty="0">
                <a:solidFill>
                  <a:srgbClr val="000000"/>
                </a:solidFill>
                <a:cs typeface="Arial" panose="020B0604020202020204" pitchFamily="34" charset="0"/>
              </a:rPr>
              <a:t>The </a:t>
            </a:r>
            <a:r>
              <a:rPr lang="cs-CZ" altLang="en-US" sz="4400" b="1" dirty="0" err="1">
                <a:solidFill>
                  <a:srgbClr val="000000"/>
                </a:solidFill>
                <a:cs typeface="Arial" panose="020B0604020202020204" pitchFamily="34" charset="0"/>
              </a:rPr>
              <a:t>aim</a:t>
            </a:r>
            <a:r>
              <a:rPr lang="cs-CZ" altLang="en-US" sz="4400" b="1" dirty="0">
                <a:solidFill>
                  <a:srgbClr val="000000"/>
                </a:solidFill>
                <a:cs typeface="Arial" panose="020B0604020202020204" pitchFamily="34" charset="0"/>
              </a:rPr>
              <a:t>/</a:t>
            </a:r>
            <a:r>
              <a:rPr lang="sv-SE" altLang="en-US" sz="4400" b="1" dirty="0">
                <a:solidFill>
                  <a:srgbClr val="000000"/>
                </a:solidFill>
                <a:cs typeface="Arial" panose="020B0604020202020204" pitchFamily="34" charset="0"/>
              </a:rPr>
              <a:t>goal of the </a:t>
            </a:r>
            <a:r>
              <a:rPr lang="cs-CZ" altLang="en-US" sz="4400" b="1" dirty="0" err="1">
                <a:solidFill>
                  <a:srgbClr val="000000"/>
                </a:solidFill>
                <a:cs typeface="Arial" panose="020B0604020202020204" pitchFamily="34" charset="0"/>
              </a:rPr>
              <a:t>eP</a:t>
            </a:r>
            <a:r>
              <a:rPr lang="sv-SE" altLang="en-US" sz="4400" b="1" dirty="0">
                <a:solidFill>
                  <a:srgbClr val="000000"/>
                </a:solidFill>
                <a:cs typeface="Arial" panose="020B0604020202020204" pitchFamily="34" charset="0"/>
              </a:rPr>
              <a:t>oster</a:t>
            </a:r>
          </a:p>
          <a:p>
            <a:pPr eaLnBrk="1" hangingPunct="1">
              <a:buFontTx/>
              <a:buNone/>
            </a:pPr>
            <a:r>
              <a:rPr lang="sv-SE" altLang="en-US" sz="3400" dirty="0">
                <a:solidFill>
                  <a:srgbClr val="000000"/>
                </a:solidFill>
                <a:cs typeface="Arial" panose="020B0604020202020204" pitchFamily="34" charset="0"/>
              </a:rPr>
              <a:t>Reach your audience! Grow interest, curiosity and attention. The poster should act as an ad and not as a report.</a:t>
            </a:r>
          </a:p>
          <a:p>
            <a:pPr eaLnBrk="1" hangingPunct="1">
              <a:buFontTx/>
              <a:buNone/>
            </a:pPr>
            <a:endParaRPr lang="sv-SE" altLang="en-US" sz="3400" dirty="0">
              <a:solidFill>
                <a:srgbClr val="000000"/>
              </a:solidFill>
              <a:cs typeface="Arial" panose="020B0604020202020204" pitchFamily="34" charset="0"/>
            </a:endParaRPr>
          </a:p>
          <a:p>
            <a:pPr eaLnBrk="1" hangingPunct="1">
              <a:buFontTx/>
              <a:buNone/>
            </a:pPr>
            <a:r>
              <a:rPr lang="cs-CZ" altLang="en-US" sz="4400" b="1" dirty="0" err="1">
                <a:solidFill>
                  <a:srgbClr val="000000"/>
                </a:solidFill>
                <a:cs typeface="Arial" panose="020B0604020202020204" pitchFamily="34" charset="0"/>
              </a:rPr>
              <a:t>Methods</a:t>
            </a:r>
            <a:r>
              <a:rPr lang="cs-CZ" altLang="en-US" sz="4400" b="1" dirty="0">
                <a:solidFill>
                  <a:srgbClr val="000000"/>
                </a:solidFill>
                <a:cs typeface="Arial" panose="020B0604020202020204" pitchFamily="34" charset="0"/>
              </a:rPr>
              <a:t>/ </a:t>
            </a:r>
            <a:r>
              <a:rPr lang="sv-SE" altLang="en-US" sz="4400" b="1" dirty="0">
                <a:solidFill>
                  <a:srgbClr val="000000"/>
                </a:solidFill>
                <a:cs typeface="Arial" panose="020B0604020202020204" pitchFamily="34" charset="0"/>
              </a:rPr>
              <a:t>Use images</a:t>
            </a:r>
          </a:p>
          <a:p>
            <a:pPr eaLnBrk="1" hangingPunct="1">
              <a:buFontTx/>
              <a:buNone/>
            </a:pPr>
            <a:r>
              <a:rPr lang="sv-SE" altLang="en-US" sz="3400" dirty="0">
                <a:solidFill>
                  <a:srgbClr val="000000"/>
                </a:solidFill>
                <a:cs typeface="Arial" panose="020B0604020202020204" pitchFamily="34" charset="0"/>
              </a:rPr>
              <a:t>Illustrative images allow you to remove unnecessary text. Photos capture the interest! If you do not have pictures, it's definitely worth taking a little extra effort to get it.</a:t>
            </a:r>
          </a:p>
          <a:p>
            <a:pPr eaLnBrk="1" hangingPunct="1">
              <a:buFontTx/>
              <a:buNone/>
            </a:pPr>
            <a:endParaRPr lang="sv-SE" altLang="en-US" sz="3400" dirty="0">
              <a:solidFill>
                <a:srgbClr val="000000"/>
              </a:solidFill>
              <a:cs typeface="Arial" panose="020B0604020202020204" pitchFamily="34" charset="0"/>
            </a:endParaRPr>
          </a:p>
          <a:p>
            <a:pPr eaLnBrk="1" hangingPunct="1">
              <a:buFontTx/>
              <a:buNone/>
            </a:pPr>
            <a:r>
              <a:rPr lang="sv-SE" altLang="en-US" sz="4400" b="1" dirty="0">
                <a:solidFill>
                  <a:srgbClr val="000000"/>
                </a:solidFill>
                <a:cs typeface="Arial" panose="020B0604020202020204" pitchFamily="34" charset="0"/>
              </a:rPr>
              <a:t>Layout, Photography and Printing</a:t>
            </a:r>
          </a:p>
          <a:p>
            <a:pPr eaLnBrk="1" hangingPunct="1">
              <a:buFontTx/>
              <a:buNone/>
            </a:pPr>
            <a:r>
              <a:rPr lang="sv-SE" altLang="en-US" sz="3400" dirty="0">
                <a:solidFill>
                  <a:srgbClr val="000000"/>
                </a:solidFill>
                <a:cs typeface="Arial" panose="020B0604020202020204" pitchFamily="34" charset="0"/>
              </a:rPr>
              <a:t>Do not underestimate the layout! </a:t>
            </a:r>
          </a:p>
        </p:txBody>
      </p:sp>
      <p:sp>
        <p:nvSpPr>
          <p:cNvPr id="13323" name="Rectangle 22">
            <a:extLst>
              <a:ext uri="{FF2B5EF4-FFF2-40B4-BE49-F238E27FC236}">
                <a16:creationId xmlns:a16="http://schemas.microsoft.com/office/drawing/2014/main" id="{6B090A69-4958-4ACF-9D55-107EE9657C95}"/>
              </a:ext>
            </a:extLst>
          </p:cNvPr>
          <p:cNvSpPr>
            <a:spLocks noChangeArrowheads="1"/>
          </p:cNvSpPr>
          <p:nvPr/>
        </p:nvSpPr>
        <p:spPr bwMode="auto">
          <a:xfrm>
            <a:off x="11901489" y="16234629"/>
            <a:ext cx="9826624" cy="289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782" tIns="166782" rIns="166782" bIns="166782"/>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marL="0" marR="0" lvl="0" indent="0" algn="l" defTabSz="841375" rtl="0" eaLnBrk="1" fontAlgn="base" latinLnBrk="0" hangingPunct="1">
              <a:lnSpc>
                <a:spcPct val="100000"/>
              </a:lnSpc>
              <a:spcBef>
                <a:spcPct val="20000"/>
              </a:spcBef>
              <a:spcAft>
                <a:spcPct val="0"/>
              </a:spcAft>
              <a:buClrTx/>
              <a:buSzTx/>
              <a:buFontTx/>
              <a:buNone/>
              <a:tabLst/>
              <a:defRPr/>
            </a:pPr>
            <a:r>
              <a:rPr kumimoji="0" lang="cs-CZ" altLang="en-US" sz="44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Results</a:t>
            </a:r>
            <a:endParaRPr kumimoji="0" lang="cs-CZ" alt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841375" rtl="0" eaLnBrk="1" fontAlgn="base" latinLnBrk="0" hangingPunct="1">
              <a:lnSpc>
                <a:spcPct val="100000"/>
              </a:lnSpc>
              <a:spcBef>
                <a:spcPct val="20000"/>
              </a:spcBef>
              <a:spcAft>
                <a:spcPct val="0"/>
              </a:spcAft>
              <a:buClrTx/>
              <a:buSzTx/>
              <a:buFontTx/>
              <a:buNone/>
              <a:tabLst/>
              <a:defRPr/>
            </a:pPr>
            <a:r>
              <a:rPr kumimoji="0" lang="sv-SE" altLang="en-US" sz="3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Use charts</a:t>
            </a:r>
            <a:r>
              <a:rPr kumimoji="0" lang="cs-CZ" altLang="en-US" sz="3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cs-CZ" altLang="en-US" sz="3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or</a:t>
            </a:r>
            <a:r>
              <a:rPr kumimoji="0" lang="cs-CZ" altLang="en-US" sz="3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cs-CZ" altLang="en-US" sz="3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graphs</a:t>
            </a:r>
            <a:r>
              <a:rPr kumimoji="0" lang="sv-SE" altLang="en-US" sz="3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to illustrate results. If you’re wondering, the image </a:t>
            </a:r>
            <a:r>
              <a:rPr kumimoji="0" lang="cs-CZ" altLang="en-US" sz="3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below</a:t>
            </a:r>
            <a:r>
              <a:rPr kumimoji="0" lang="sv-SE" altLang="en-US" sz="3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is a four-dimensional Venn diagram.</a:t>
            </a:r>
            <a:endParaRPr kumimoji="0" lang="en-US" altLang="en-US" sz="3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FontTx/>
              <a:buNone/>
            </a:pPr>
            <a:endParaRPr lang="en-US" altLang="en-US" sz="2800" dirty="0">
              <a:solidFill>
                <a:srgbClr val="000000"/>
              </a:solidFill>
              <a:cs typeface="Arial" panose="020B0604020202020204" pitchFamily="34" charset="0"/>
            </a:endParaRPr>
          </a:p>
        </p:txBody>
      </p:sp>
      <p:sp>
        <p:nvSpPr>
          <p:cNvPr id="13324" name="Text Box 24">
            <a:extLst>
              <a:ext uri="{FF2B5EF4-FFF2-40B4-BE49-F238E27FC236}">
                <a16:creationId xmlns:a16="http://schemas.microsoft.com/office/drawing/2014/main" id="{4C526C95-9145-4268-A5B2-F2F34A5931F7}"/>
              </a:ext>
            </a:extLst>
          </p:cNvPr>
          <p:cNvSpPr txBox="1">
            <a:spLocks noChangeArrowheads="1"/>
          </p:cNvSpPr>
          <p:nvPr/>
        </p:nvSpPr>
        <p:spPr bwMode="auto">
          <a:xfrm>
            <a:off x="11901488" y="27841371"/>
            <a:ext cx="10107172" cy="35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3568" tIns="66728" rIns="333568" bIns="66728">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4400" b="1" dirty="0">
                <a:cs typeface="Arial" panose="020B0604020202020204" pitchFamily="34" charset="0"/>
              </a:rPr>
              <a:t>Tip:</a:t>
            </a:r>
          </a:p>
          <a:p>
            <a:pPr eaLnBrk="1" hangingPunct="1">
              <a:buFontTx/>
              <a:buNone/>
            </a:pPr>
            <a:r>
              <a:rPr lang="sv-SE" altLang="en-US" sz="3400" dirty="0">
                <a:cs typeface="Arial" panose="020B0604020202020204" pitchFamily="34" charset="0"/>
              </a:rPr>
              <a:t>If a poster is to be read vertically and at a distance, the letters should be centimeter high and use a sans-serif font. Left aligned text is most easily read. Max 45 keystrokes per line and 4-6 lines per parapgraph.</a:t>
            </a:r>
          </a:p>
        </p:txBody>
      </p:sp>
      <p:sp>
        <p:nvSpPr>
          <p:cNvPr id="13325" name="Text Box 26">
            <a:extLst>
              <a:ext uri="{FF2B5EF4-FFF2-40B4-BE49-F238E27FC236}">
                <a16:creationId xmlns:a16="http://schemas.microsoft.com/office/drawing/2014/main" id="{F7668CCF-2772-4C4B-BC7B-46660C70EAF7}"/>
              </a:ext>
            </a:extLst>
          </p:cNvPr>
          <p:cNvSpPr txBox="1">
            <a:spLocks noChangeArrowheads="1"/>
          </p:cNvSpPr>
          <p:nvPr/>
        </p:nvSpPr>
        <p:spPr bwMode="auto">
          <a:xfrm>
            <a:off x="620713" y="14045629"/>
            <a:ext cx="8332787"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782" tIns="166782" rIns="166782" bIns="166782">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2800" dirty="0">
                <a:cs typeface="Arial" panose="020B0604020202020204" pitchFamily="34" charset="0"/>
              </a:rPr>
              <a:t>Use images! A picture, says more than 1000 words. (Image caption text: 28 pt regular)</a:t>
            </a:r>
            <a:endParaRPr lang="en-US" altLang="en-US" sz="2800" dirty="0">
              <a:cs typeface="Arial" panose="020B0604020202020204" pitchFamily="34" charset="0"/>
            </a:endParaRPr>
          </a:p>
        </p:txBody>
      </p:sp>
      <p:sp>
        <p:nvSpPr>
          <p:cNvPr id="13326" name="Rectangle 31">
            <a:extLst>
              <a:ext uri="{FF2B5EF4-FFF2-40B4-BE49-F238E27FC236}">
                <a16:creationId xmlns:a16="http://schemas.microsoft.com/office/drawing/2014/main" id="{44F90FCB-E3F0-4759-8DCB-143CDF8697B6}"/>
              </a:ext>
            </a:extLst>
          </p:cNvPr>
          <p:cNvSpPr>
            <a:spLocks noChangeArrowheads="1"/>
          </p:cNvSpPr>
          <p:nvPr/>
        </p:nvSpPr>
        <p:spPr bwMode="auto">
          <a:xfrm>
            <a:off x="765175" y="34420024"/>
            <a:ext cx="87852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3677" tIns="166836" rIns="333677" bIns="166836"/>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800" dirty="0">
                <a:solidFill>
                  <a:srgbClr val="000000"/>
                </a:solidFill>
                <a:cs typeface="Arial" panose="020B0604020202020204" pitchFamily="34" charset="0"/>
              </a:rPr>
              <a:t>Always write explanatory captions. 28pt regular (the image above shows flow cytometry).</a:t>
            </a:r>
            <a:endParaRPr lang="en-US" altLang="en-US" sz="2800" dirty="0">
              <a:solidFill>
                <a:srgbClr val="000000"/>
              </a:solidFill>
              <a:cs typeface="Arial" panose="020B0604020202020204" pitchFamily="34" charset="0"/>
            </a:endParaRPr>
          </a:p>
        </p:txBody>
      </p:sp>
      <p:sp>
        <p:nvSpPr>
          <p:cNvPr id="13327" name="Text Box 34">
            <a:extLst>
              <a:ext uri="{FF2B5EF4-FFF2-40B4-BE49-F238E27FC236}">
                <a16:creationId xmlns:a16="http://schemas.microsoft.com/office/drawing/2014/main" id="{95426143-ED5C-4692-AA49-84DD3BE8A85C}"/>
              </a:ext>
            </a:extLst>
          </p:cNvPr>
          <p:cNvSpPr txBox="1">
            <a:spLocks noChangeArrowheads="1"/>
          </p:cNvSpPr>
          <p:nvPr/>
        </p:nvSpPr>
        <p:spPr bwMode="auto">
          <a:xfrm>
            <a:off x="11901488" y="32570984"/>
            <a:ext cx="10107172" cy="19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710" tIns="66710" rIns="66710" bIns="66710">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4000" dirty="0">
                <a:cs typeface="Arial" panose="020B0604020202020204" pitchFamily="34" charset="0"/>
              </a:rPr>
              <a:t>Finish with a hint of what's going on in your future research. Please do add a photo of yourself.</a:t>
            </a:r>
          </a:p>
        </p:txBody>
      </p:sp>
      <p:sp>
        <p:nvSpPr>
          <p:cNvPr id="13328" name="Rectangle 37">
            <a:extLst>
              <a:ext uri="{FF2B5EF4-FFF2-40B4-BE49-F238E27FC236}">
                <a16:creationId xmlns:a16="http://schemas.microsoft.com/office/drawing/2014/main" id="{8E4E95CF-5541-4531-9B3E-079D8372BC41}"/>
              </a:ext>
            </a:extLst>
          </p:cNvPr>
          <p:cNvSpPr>
            <a:spLocks noChangeArrowheads="1"/>
          </p:cNvSpPr>
          <p:nvPr/>
        </p:nvSpPr>
        <p:spPr bwMode="auto">
          <a:xfrm>
            <a:off x="374650" y="37402920"/>
            <a:ext cx="6397625"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3677" tIns="333677" rIns="333677" bIns="333677">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2400" b="1" dirty="0">
                <a:cs typeface="Arial" panose="020B0604020202020204" pitchFamily="34" charset="0"/>
              </a:rPr>
              <a:t>Hospital/University </a:t>
            </a:r>
            <a:r>
              <a:rPr lang="sv-SE" altLang="en-US" sz="2400" dirty="0">
                <a:cs typeface="Arial" panose="020B0604020202020204" pitchFamily="34" charset="0"/>
              </a:rPr>
              <a:t>(24 pt bold)</a:t>
            </a:r>
          </a:p>
          <a:p>
            <a:pPr eaLnBrk="1" hangingPunct="1">
              <a:buFontTx/>
              <a:buNone/>
            </a:pPr>
            <a:r>
              <a:rPr lang="sv-SE" altLang="en-US" sz="2400" dirty="0">
                <a:cs typeface="Arial" panose="020B0604020202020204" pitchFamily="34" charset="0"/>
              </a:rPr>
              <a:t>Name Surname</a:t>
            </a:r>
          </a:p>
          <a:p>
            <a:pPr eaLnBrk="1" hangingPunct="1">
              <a:buFontTx/>
              <a:buNone/>
            </a:pPr>
            <a:r>
              <a:rPr lang="sv-SE" altLang="en-US" sz="2400" dirty="0">
                <a:cs typeface="Arial" panose="020B0604020202020204" pitchFamily="34" charset="0"/>
              </a:rPr>
              <a:t>Title •</a:t>
            </a:r>
            <a:r>
              <a:rPr lang="sv-SE" altLang="en-US" sz="2400" dirty="0">
                <a:solidFill>
                  <a:srgbClr val="000000"/>
                </a:solidFill>
                <a:cs typeface="Arial" panose="020B0604020202020204" pitchFamily="34" charset="0"/>
              </a:rPr>
              <a:t> Department</a:t>
            </a:r>
            <a:endParaRPr lang="sv-SE" altLang="en-US" sz="2400" dirty="0">
              <a:cs typeface="Arial" panose="020B0604020202020204" pitchFamily="34" charset="0"/>
            </a:endParaRPr>
          </a:p>
          <a:p>
            <a:pPr eaLnBrk="1" hangingPunct="1">
              <a:buFontTx/>
              <a:buNone/>
            </a:pPr>
            <a:r>
              <a:rPr lang="sv-SE" altLang="en-US" sz="2400" dirty="0">
                <a:cs typeface="Arial" panose="020B0604020202020204" pitchFamily="34" charset="0"/>
              </a:rPr>
              <a:t>Visitor address • Postal address</a:t>
            </a:r>
          </a:p>
        </p:txBody>
      </p:sp>
      <p:sp>
        <p:nvSpPr>
          <p:cNvPr id="13329" name="Rectangle 38">
            <a:extLst>
              <a:ext uri="{FF2B5EF4-FFF2-40B4-BE49-F238E27FC236}">
                <a16:creationId xmlns:a16="http://schemas.microsoft.com/office/drawing/2014/main" id="{D9497E9F-3238-42CC-A54B-732939EA105B}"/>
              </a:ext>
            </a:extLst>
          </p:cNvPr>
          <p:cNvSpPr>
            <a:spLocks noChangeArrowheads="1"/>
          </p:cNvSpPr>
          <p:nvPr/>
        </p:nvSpPr>
        <p:spPr bwMode="auto">
          <a:xfrm>
            <a:off x="5421313" y="37716368"/>
            <a:ext cx="6480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4487" tIns="66897" rIns="334487" bIns="16724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2300" dirty="0">
                <a:cs typeface="Arial" panose="020B0604020202020204" pitchFamily="34" charset="0"/>
              </a:rPr>
              <a:t>E-mail: name@domain.com </a:t>
            </a:r>
            <a:r>
              <a:rPr lang="sv-SE" altLang="en-US" sz="2300" dirty="0">
                <a:solidFill>
                  <a:srgbClr val="000000"/>
                </a:solidFill>
                <a:cs typeface="Arial" panose="020B0604020202020204" pitchFamily="34" charset="0"/>
              </a:rPr>
              <a:t> 	 </a:t>
            </a:r>
          </a:p>
          <a:p>
            <a:pPr eaLnBrk="1" hangingPunct="1">
              <a:buFontTx/>
              <a:buNone/>
            </a:pPr>
            <a:r>
              <a:rPr lang="sv-SE" altLang="en-US" sz="2300" dirty="0">
                <a:cs typeface="Arial" panose="020B0604020202020204" pitchFamily="34" charset="0"/>
              </a:rPr>
              <a:t>Phone: xxx-xxx xx xx, Fax: xxx-xxx xx xx</a:t>
            </a:r>
            <a:r>
              <a:rPr lang="sv-SE" altLang="en-US" sz="2300" dirty="0">
                <a:solidFill>
                  <a:srgbClr val="000000"/>
                </a:solidFill>
                <a:cs typeface="Arial" panose="020B0604020202020204" pitchFamily="34" charset="0"/>
              </a:rPr>
              <a:t> </a:t>
            </a:r>
          </a:p>
          <a:p>
            <a:pPr eaLnBrk="1" hangingPunct="1">
              <a:buFontTx/>
              <a:buNone/>
            </a:pPr>
            <a:r>
              <a:rPr lang="sv-SE" altLang="en-US" sz="2300" dirty="0">
                <a:cs typeface="Arial" panose="020B0604020202020204" pitchFamily="34" charset="0"/>
              </a:rPr>
              <a:t>Web: </a:t>
            </a:r>
            <a:r>
              <a:rPr lang="sv-SE" altLang="en-US" sz="2300" i="1" dirty="0">
                <a:cs typeface="Arial" panose="020B0604020202020204" pitchFamily="34" charset="0"/>
              </a:rPr>
              <a:t>www.domain.com</a:t>
            </a:r>
          </a:p>
        </p:txBody>
      </p:sp>
      <p:sp>
        <p:nvSpPr>
          <p:cNvPr id="13330" name="Rektangel 29">
            <a:extLst>
              <a:ext uri="{FF2B5EF4-FFF2-40B4-BE49-F238E27FC236}">
                <a16:creationId xmlns:a16="http://schemas.microsoft.com/office/drawing/2014/main" id="{E6D1D433-3F69-453A-954C-62B62A8663E5}"/>
              </a:ext>
            </a:extLst>
          </p:cNvPr>
          <p:cNvSpPr>
            <a:spLocks noChangeArrowheads="1"/>
          </p:cNvSpPr>
          <p:nvPr/>
        </p:nvSpPr>
        <p:spPr bwMode="auto">
          <a:xfrm>
            <a:off x="16247622" y="36270528"/>
            <a:ext cx="5761038" cy="3455988"/>
          </a:xfrm>
          <a:prstGeom prst="rect">
            <a:avLst/>
          </a:prstGeom>
          <a:solidFill>
            <a:schemeClr val="accent1"/>
          </a:solidFill>
          <a:ln w="9525">
            <a:solidFill>
              <a:schemeClr val="tx1"/>
            </a:solidFill>
            <a:round/>
            <a:headEnd/>
            <a:tailEnd/>
          </a:ln>
        </p:spPr>
        <p:txBody>
          <a:bodyPr/>
          <a:lstStyle>
            <a:lvl1pPr defTabSz="3497263">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497263">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497263">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6900"/>
          </a:p>
        </p:txBody>
      </p:sp>
      <p:sp>
        <p:nvSpPr>
          <p:cNvPr id="13331" name="Rectangle 38">
            <a:extLst>
              <a:ext uri="{FF2B5EF4-FFF2-40B4-BE49-F238E27FC236}">
                <a16:creationId xmlns:a16="http://schemas.microsoft.com/office/drawing/2014/main" id="{F61D9EAA-7380-495D-8398-5554277ADB61}"/>
              </a:ext>
            </a:extLst>
          </p:cNvPr>
          <p:cNvSpPr>
            <a:spLocks noChangeArrowheads="1"/>
          </p:cNvSpPr>
          <p:nvPr/>
        </p:nvSpPr>
        <p:spPr bwMode="auto">
          <a:xfrm>
            <a:off x="16535400" y="37206238"/>
            <a:ext cx="4824413"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4487" tIns="66897" rIns="334487" bIns="16724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sv-SE" altLang="en-US" sz="3200" b="1" dirty="0"/>
              <a:t>Logo Hospital/University</a:t>
            </a:r>
            <a:endParaRPr lang="sv-SE" altLang="en-US" sz="3200" b="1" i="1" dirty="0"/>
          </a:p>
        </p:txBody>
      </p:sp>
      <p:pic>
        <p:nvPicPr>
          <p:cNvPr id="13332" name="Bildobjekt 29" descr="DOG_Viabilitet2_G882.png">
            <a:extLst>
              <a:ext uri="{FF2B5EF4-FFF2-40B4-BE49-F238E27FC236}">
                <a16:creationId xmlns:a16="http://schemas.microsoft.com/office/drawing/2014/main" id="{237C3792-D7B6-4781-8009-9C3E940249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518" y="28631408"/>
            <a:ext cx="5113337"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a:extLst>
              <a:ext uri="{FF2B5EF4-FFF2-40B4-BE49-F238E27FC236}">
                <a16:creationId xmlns:a16="http://schemas.microsoft.com/office/drawing/2014/main" id="{07378AA0-8FBE-46E8-91A7-7F09AD3D9AE6}"/>
              </a:ext>
            </a:extLst>
          </p:cNvPr>
          <p:cNvSpPr/>
          <p:nvPr/>
        </p:nvSpPr>
        <p:spPr bwMode="auto">
          <a:xfrm>
            <a:off x="12954019" y="36270528"/>
            <a:ext cx="2720356" cy="34559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vert" anchor="ctr"/>
          <a:lstStyle/>
          <a:p>
            <a:pPr algn="ctr" defTabSz="3497263" eaLnBrk="1" hangingPunct="1">
              <a:defRPr/>
            </a:pPr>
            <a:r>
              <a:rPr lang="cs-CZ" sz="6900" dirty="0" err="1">
                <a:latin typeface="Arial" charset="0"/>
              </a:rPr>
              <a:t>Authors</a:t>
            </a:r>
            <a:r>
              <a:rPr lang="cs-CZ" sz="6900" dirty="0">
                <a:latin typeface="Arial" charset="0"/>
              </a:rPr>
              <a:t>` </a:t>
            </a:r>
            <a:r>
              <a:rPr lang="sv-SE" sz="6900" dirty="0">
                <a:latin typeface="Arial" charset="0"/>
              </a:rPr>
              <a:t>Photo</a:t>
            </a:r>
          </a:p>
        </p:txBody>
      </p:sp>
      <p:pic>
        <p:nvPicPr>
          <p:cNvPr id="13334" name="Picture 2" descr="http://bioinfogp.cnb.csic.es/tools/venny/getPicture.php?labels=ctrl_x_5_x_85_x_K+_x_85_x_55_x_Tg_x_225_x_55_x_Tg+Im_x_320_x_85&amp;numbers=38_x_65_x_190_x_resultC1000_x_0_x_130_x_95_x_resultC0100_x_23_x_245_x_95_x_resultC0010_x_113_x_310_x_190_x_resultC0001_x_6_x_100_x_137_x_resultC1100_x_2_x_117_x_245_x_resultC1010_x_62_x_188_x_295_x_resultC1001_x_10_x_257_x_245_x_resultC0101_x_6_x_188_x_137_x_resultC0110_x_21_x_270_x_137_x_resultC0011_x_8_x_230_x_183_x_resultC0111_x_19_x_161_x_267_x_resultC1011_x_33_x_212_x_267_x_resultC1101_x_4_x_145_x_183_x_resultC1110_x_208_x_188_x_235_x_resultC1111">
            <a:extLst>
              <a:ext uri="{FF2B5EF4-FFF2-40B4-BE49-F238E27FC236}">
                <a16:creationId xmlns:a16="http://schemas.microsoft.com/office/drawing/2014/main" id="{00B20A8E-48D0-4FD5-A94C-188139FD5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7942" y="19059566"/>
            <a:ext cx="3877429" cy="3877429"/>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5" name="Picture 30">
            <a:extLst>
              <a:ext uri="{FF2B5EF4-FFF2-40B4-BE49-F238E27FC236}">
                <a16:creationId xmlns:a16="http://schemas.microsoft.com/office/drawing/2014/main" id="{D95C0511-1542-49D5-8D08-671CC9C23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6603777"/>
            <a:ext cx="64801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Chart 35">
            <a:extLst>
              <a:ext uri="{FF2B5EF4-FFF2-40B4-BE49-F238E27FC236}">
                <a16:creationId xmlns:a16="http://schemas.microsoft.com/office/drawing/2014/main" id="{09F37ACE-E1F9-4967-8918-0164846C724C}"/>
              </a:ext>
            </a:extLst>
          </p:cNvPr>
          <p:cNvGraphicFramePr/>
          <p:nvPr>
            <p:extLst>
              <p:ext uri="{D42A27DB-BD31-4B8C-83A1-F6EECF244321}">
                <p14:modId xmlns:p14="http://schemas.microsoft.com/office/powerpoint/2010/main" val="1998158101"/>
              </p:ext>
            </p:extLst>
          </p:nvPr>
        </p:nvGraphicFramePr>
        <p:xfrm>
          <a:off x="12216279" y="23309088"/>
          <a:ext cx="9287027" cy="4162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Table 38">
            <a:extLst>
              <a:ext uri="{FF2B5EF4-FFF2-40B4-BE49-F238E27FC236}">
                <a16:creationId xmlns:a16="http://schemas.microsoft.com/office/drawing/2014/main" id="{747826E3-8E99-4E5A-9D86-42B62E725163}"/>
              </a:ext>
            </a:extLst>
          </p:cNvPr>
          <p:cNvGraphicFramePr>
            <a:graphicFrameLocks noGrp="1"/>
          </p:cNvGraphicFramePr>
          <p:nvPr>
            <p:extLst>
              <p:ext uri="{D42A27DB-BD31-4B8C-83A1-F6EECF244321}">
                <p14:modId xmlns:p14="http://schemas.microsoft.com/office/powerpoint/2010/main" val="664219997"/>
              </p:ext>
            </p:extLst>
          </p:nvPr>
        </p:nvGraphicFramePr>
        <p:xfrm>
          <a:off x="5955328" y="28650530"/>
          <a:ext cx="4482485" cy="5196240"/>
        </p:xfrm>
        <a:graphic>
          <a:graphicData uri="http://schemas.openxmlformats.org/drawingml/2006/table">
            <a:tbl>
              <a:tblPr firstRow="1" bandRow="1"/>
              <a:tblGrid>
                <a:gridCol w="896497">
                  <a:extLst>
                    <a:ext uri="{9D8B030D-6E8A-4147-A177-3AD203B41FA5}">
                      <a16:colId xmlns:a16="http://schemas.microsoft.com/office/drawing/2014/main" val="20000"/>
                    </a:ext>
                  </a:extLst>
                </a:gridCol>
                <a:gridCol w="896497">
                  <a:extLst>
                    <a:ext uri="{9D8B030D-6E8A-4147-A177-3AD203B41FA5}">
                      <a16:colId xmlns:a16="http://schemas.microsoft.com/office/drawing/2014/main" val="20001"/>
                    </a:ext>
                  </a:extLst>
                </a:gridCol>
                <a:gridCol w="896497">
                  <a:extLst>
                    <a:ext uri="{9D8B030D-6E8A-4147-A177-3AD203B41FA5}">
                      <a16:colId xmlns:a16="http://schemas.microsoft.com/office/drawing/2014/main" val="20002"/>
                    </a:ext>
                  </a:extLst>
                </a:gridCol>
                <a:gridCol w="896497">
                  <a:extLst>
                    <a:ext uri="{9D8B030D-6E8A-4147-A177-3AD203B41FA5}">
                      <a16:colId xmlns:a16="http://schemas.microsoft.com/office/drawing/2014/main" val="20003"/>
                    </a:ext>
                  </a:extLst>
                </a:gridCol>
                <a:gridCol w="896497">
                  <a:extLst>
                    <a:ext uri="{9D8B030D-6E8A-4147-A177-3AD203B41FA5}">
                      <a16:colId xmlns:a16="http://schemas.microsoft.com/office/drawing/2014/main" val="20004"/>
                    </a:ext>
                  </a:extLst>
                </a:gridCol>
              </a:tblGrid>
              <a:tr h="433804">
                <a:tc>
                  <a:txBody>
                    <a:bodyPr/>
                    <a:lstStyle>
                      <a:lvl1pPr marL="0" algn="l" defTabSz="849596" rtl="0" eaLnBrk="1" latinLnBrk="0" hangingPunct="1">
                        <a:defRPr sz="1600" b="1" kern="1200">
                          <a:solidFill>
                            <a:schemeClr val="lt1"/>
                          </a:solidFill>
                          <a:latin typeface="Calibri" panose="020F0502020204030204"/>
                        </a:defRPr>
                      </a:lvl1pPr>
                      <a:lvl2pPr marL="424798" algn="l" defTabSz="849596" rtl="0" eaLnBrk="1" latinLnBrk="0" hangingPunct="1">
                        <a:defRPr sz="1600" b="1" kern="1200">
                          <a:solidFill>
                            <a:schemeClr val="lt1"/>
                          </a:solidFill>
                          <a:latin typeface="Calibri" panose="020F0502020204030204"/>
                        </a:defRPr>
                      </a:lvl2pPr>
                      <a:lvl3pPr marL="849596" algn="l" defTabSz="849596" rtl="0" eaLnBrk="1" latinLnBrk="0" hangingPunct="1">
                        <a:defRPr sz="1600" b="1" kern="1200">
                          <a:solidFill>
                            <a:schemeClr val="lt1"/>
                          </a:solidFill>
                          <a:latin typeface="Calibri" panose="020F0502020204030204"/>
                        </a:defRPr>
                      </a:lvl3pPr>
                      <a:lvl4pPr marL="1274394" algn="l" defTabSz="849596" rtl="0" eaLnBrk="1" latinLnBrk="0" hangingPunct="1">
                        <a:defRPr sz="1600" b="1" kern="1200">
                          <a:solidFill>
                            <a:schemeClr val="lt1"/>
                          </a:solidFill>
                          <a:latin typeface="Calibri" panose="020F0502020204030204"/>
                        </a:defRPr>
                      </a:lvl4pPr>
                      <a:lvl5pPr marL="1699191" algn="l" defTabSz="849596" rtl="0" eaLnBrk="1" latinLnBrk="0" hangingPunct="1">
                        <a:defRPr sz="1600" b="1" kern="1200">
                          <a:solidFill>
                            <a:schemeClr val="lt1"/>
                          </a:solidFill>
                          <a:latin typeface="Calibri" panose="020F0502020204030204"/>
                        </a:defRPr>
                      </a:lvl5pPr>
                      <a:lvl6pPr marL="2123990" algn="l" defTabSz="849596" rtl="0" eaLnBrk="1" latinLnBrk="0" hangingPunct="1">
                        <a:defRPr sz="1600" b="1" kern="1200">
                          <a:solidFill>
                            <a:schemeClr val="lt1"/>
                          </a:solidFill>
                          <a:latin typeface="Calibri" panose="020F0502020204030204"/>
                        </a:defRPr>
                      </a:lvl6pPr>
                      <a:lvl7pPr marL="2548787" algn="l" defTabSz="849596" rtl="0" eaLnBrk="1" latinLnBrk="0" hangingPunct="1">
                        <a:defRPr sz="1600" b="1" kern="1200">
                          <a:solidFill>
                            <a:schemeClr val="lt1"/>
                          </a:solidFill>
                          <a:latin typeface="Calibri" panose="020F0502020204030204"/>
                        </a:defRPr>
                      </a:lvl7pPr>
                      <a:lvl8pPr marL="2973585" algn="l" defTabSz="849596" rtl="0" eaLnBrk="1" latinLnBrk="0" hangingPunct="1">
                        <a:defRPr sz="1600" b="1" kern="1200">
                          <a:solidFill>
                            <a:schemeClr val="lt1"/>
                          </a:solidFill>
                          <a:latin typeface="Calibri" panose="020F0502020204030204"/>
                        </a:defRPr>
                      </a:lvl8pPr>
                      <a:lvl9pPr marL="3398383" algn="l" defTabSz="849596" rtl="0" eaLnBrk="1" latinLnBrk="0" hangingPunct="1">
                        <a:defRPr sz="1600" b="1" kern="1200">
                          <a:solidFill>
                            <a:schemeClr val="lt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849596" rtl="0" eaLnBrk="1" latinLnBrk="0" hangingPunct="1">
                        <a:defRPr sz="1600" b="1" kern="1200">
                          <a:solidFill>
                            <a:schemeClr val="lt1"/>
                          </a:solidFill>
                          <a:latin typeface="Calibri" panose="020F0502020204030204"/>
                        </a:defRPr>
                      </a:lvl1pPr>
                      <a:lvl2pPr marL="424798" algn="l" defTabSz="849596" rtl="0" eaLnBrk="1" latinLnBrk="0" hangingPunct="1">
                        <a:defRPr sz="1600" b="1" kern="1200">
                          <a:solidFill>
                            <a:schemeClr val="lt1"/>
                          </a:solidFill>
                          <a:latin typeface="Calibri" panose="020F0502020204030204"/>
                        </a:defRPr>
                      </a:lvl2pPr>
                      <a:lvl3pPr marL="849596" algn="l" defTabSz="849596" rtl="0" eaLnBrk="1" latinLnBrk="0" hangingPunct="1">
                        <a:defRPr sz="1600" b="1" kern="1200">
                          <a:solidFill>
                            <a:schemeClr val="lt1"/>
                          </a:solidFill>
                          <a:latin typeface="Calibri" panose="020F0502020204030204"/>
                        </a:defRPr>
                      </a:lvl3pPr>
                      <a:lvl4pPr marL="1274394" algn="l" defTabSz="849596" rtl="0" eaLnBrk="1" latinLnBrk="0" hangingPunct="1">
                        <a:defRPr sz="1600" b="1" kern="1200">
                          <a:solidFill>
                            <a:schemeClr val="lt1"/>
                          </a:solidFill>
                          <a:latin typeface="Calibri" panose="020F0502020204030204"/>
                        </a:defRPr>
                      </a:lvl4pPr>
                      <a:lvl5pPr marL="1699191" algn="l" defTabSz="849596" rtl="0" eaLnBrk="1" latinLnBrk="0" hangingPunct="1">
                        <a:defRPr sz="1600" b="1" kern="1200">
                          <a:solidFill>
                            <a:schemeClr val="lt1"/>
                          </a:solidFill>
                          <a:latin typeface="Calibri" panose="020F0502020204030204"/>
                        </a:defRPr>
                      </a:lvl5pPr>
                      <a:lvl6pPr marL="2123990" algn="l" defTabSz="849596" rtl="0" eaLnBrk="1" latinLnBrk="0" hangingPunct="1">
                        <a:defRPr sz="1600" b="1" kern="1200">
                          <a:solidFill>
                            <a:schemeClr val="lt1"/>
                          </a:solidFill>
                          <a:latin typeface="Calibri" panose="020F0502020204030204"/>
                        </a:defRPr>
                      </a:lvl6pPr>
                      <a:lvl7pPr marL="2548787" algn="l" defTabSz="849596" rtl="0" eaLnBrk="1" latinLnBrk="0" hangingPunct="1">
                        <a:defRPr sz="1600" b="1" kern="1200">
                          <a:solidFill>
                            <a:schemeClr val="lt1"/>
                          </a:solidFill>
                          <a:latin typeface="Calibri" panose="020F0502020204030204"/>
                        </a:defRPr>
                      </a:lvl7pPr>
                      <a:lvl8pPr marL="2973585" algn="l" defTabSz="849596" rtl="0" eaLnBrk="1" latinLnBrk="0" hangingPunct="1">
                        <a:defRPr sz="1600" b="1" kern="1200">
                          <a:solidFill>
                            <a:schemeClr val="lt1"/>
                          </a:solidFill>
                          <a:latin typeface="Calibri" panose="020F0502020204030204"/>
                        </a:defRPr>
                      </a:lvl8pPr>
                      <a:lvl9pPr marL="3398383" algn="l" defTabSz="849596" rtl="0" eaLnBrk="1" latinLnBrk="0" hangingPunct="1">
                        <a:defRPr sz="1600" b="1" kern="1200">
                          <a:solidFill>
                            <a:schemeClr val="lt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849596" rtl="0" eaLnBrk="1" latinLnBrk="0" hangingPunct="1">
                        <a:defRPr sz="1600" b="1" kern="1200">
                          <a:solidFill>
                            <a:schemeClr val="lt1"/>
                          </a:solidFill>
                          <a:latin typeface="Calibri" panose="020F0502020204030204"/>
                        </a:defRPr>
                      </a:lvl1pPr>
                      <a:lvl2pPr marL="424798" algn="l" defTabSz="849596" rtl="0" eaLnBrk="1" latinLnBrk="0" hangingPunct="1">
                        <a:defRPr sz="1600" b="1" kern="1200">
                          <a:solidFill>
                            <a:schemeClr val="lt1"/>
                          </a:solidFill>
                          <a:latin typeface="Calibri" panose="020F0502020204030204"/>
                        </a:defRPr>
                      </a:lvl2pPr>
                      <a:lvl3pPr marL="849596" algn="l" defTabSz="849596" rtl="0" eaLnBrk="1" latinLnBrk="0" hangingPunct="1">
                        <a:defRPr sz="1600" b="1" kern="1200">
                          <a:solidFill>
                            <a:schemeClr val="lt1"/>
                          </a:solidFill>
                          <a:latin typeface="Calibri" panose="020F0502020204030204"/>
                        </a:defRPr>
                      </a:lvl3pPr>
                      <a:lvl4pPr marL="1274394" algn="l" defTabSz="849596" rtl="0" eaLnBrk="1" latinLnBrk="0" hangingPunct="1">
                        <a:defRPr sz="1600" b="1" kern="1200">
                          <a:solidFill>
                            <a:schemeClr val="lt1"/>
                          </a:solidFill>
                          <a:latin typeface="Calibri" panose="020F0502020204030204"/>
                        </a:defRPr>
                      </a:lvl4pPr>
                      <a:lvl5pPr marL="1699191" algn="l" defTabSz="849596" rtl="0" eaLnBrk="1" latinLnBrk="0" hangingPunct="1">
                        <a:defRPr sz="1600" b="1" kern="1200">
                          <a:solidFill>
                            <a:schemeClr val="lt1"/>
                          </a:solidFill>
                          <a:latin typeface="Calibri" panose="020F0502020204030204"/>
                        </a:defRPr>
                      </a:lvl5pPr>
                      <a:lvl6pPr marL="2123990" algn="l" defTabSz="849596" rtl="0" eaLnBrk="1" latinLnBrk="0" hangingPunct="1">
                        <a:defRPr sz="1600" b="1" kern="1200">
                          <a:solidFill>
                            <a:schemeClr val="lt1"/>
                          </a:solidFill>
                          <a:latin typeface="Calibri" panose="020F0502020204030204"/>
                        </a:defRPr>
                      </a:lvl6pPr>
                      <a:lvl7pPr marL="2548787" algn="l" defTabSz="849596" rtl="0" eaLnBrk="1" latinLnBrk="0" hangingPunct="1">
                        <a:defRPr sz="1600" b="1" kern="1200">
                          <a:solidFill>
                            <a:schemeClr val="lt1"/>
                          </a:solidFill>
                          <a:latin typeface="Calibri" panose="020F0502020204030204"/>
                        </a:defRPr>
                      </a:lvl7pPr>
                      <a:lvl8pPr marL="2973585" algn="l" defTabSz="849596" rtl="0" eaLnBrk="1" latinLnBrk="0" hangingPunct="1">
                        <a:defRPr sz="1600" b="1" kern="1200">
                          <a:solidFill>
                            <a:schemeClr val="lt1"/>
                          </a:solidFill>
                          <a:latin typeface="Calibri" panose="020F0502020204030204"/>
                        </a:defRPr>
                      </a:lvl8pPr>
                      <a:lvl9pPr marL="3398383" algn="l" defTabSz="849596" rtl="0" eaLnBrk="1" latinLnBrk="0" hangingPunct="1">
                        <a:defRPr sz="1600" b="1" kern="1200">
                          <a:solidFill>
                            <a:schemeClr val="lt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849596" rtl="0" eaLnBrk="1" latinLnBrk="0" hangingPunct="1">
                        <a:defRPr sz="1600" b="1" kern="1200">
                          <a:solidFill>
                            <a:schemeClr val="lt1"/>
                          </a:solidFill>
                          <a:latin typeface="Calibri" panose="020F0502020204030204"/>
                        </a:defRPr>
                      </a:lvl1pPr>
                      <a:lvl2pPr marL="424798" algn="l" defTabSz="849596" rtl="0" eaLnBrk="1" latinLnBrk="0" hangingPunct="1">
                        <a:defRPr sz="1600" b="1" kern="1200">
                          <a:solidFill>
                            <a:schemeClr val="lt1"/>
                          </a:solidFill>
                          <a:latin typeface="Calibri" panose="020F0502020204030204"/>
                        </a:defRPr>
                      </a:lvl2pPr>
                      <a:lvl3pPr marL="849596" algn="l" defTabSz="849596" rtl="0" eaLnBrk="1" latinLnBrk="0" hangingPunct="1">
                        <a:defRPr sz="1600" b="1" kern="1200">
                          <a:solidFill>
                            <a:schemeClr val="lt1"/>
                          </a:solidFill>
                          <a:latin typeface="Calibri" panose="020F0502020204030204"/>
                        </a:defRPr>
                      </a:lvl3pPr>
                      <a:lvl4pPr marL="1274394" algn="l" defTabSz="849596" rtl="0" eaLnBrk="1" latinLnBrk="0" hangingPunct="1">
                        <a:defRPr sz="1600" b="1" kern="1200">
                          <a:solidFill>
                            <a:schemeClr val="lt1"/>
                          </a:solidFill>
                          <a:latin typeface="Calibri" panose="020F0502020204030204"/>
                        </a:defRPr>
                      </a:lvl4pPr>
                      <a:lvl5pPr marL="1699191" algn="l" defTabSz="849596" rtl="0" eaLnBrk="1" latinLnBrk="0" hangingPunct="1">
                        <a:defRPr sz="1600" b="1" kern="1200">
                          <a:solidFill>
                            <a:schemeClr val="lt1"/>
                          </a:solidFill>
                          <a:latin typeface="Calibri" panose="020F0502020204030204"/>
                        </a:defRPr>
                      </a:lvl5pPr>
                      <a:lvl6pPr marL="2123990" algn="l" defTabSz="849596" rtl="0" eaLnBrk="1" latinLnBrk="0" hangingPunct="1">
                        <a:defRPr sz="1600" b="1" kern="1200">
                          <a:solidFill>
                            <a:schemeClr val="lt1"/>
                          </a:solidFill>
                          <a:latin typeface="Calibri" panose="020F0502020204030204"/>
                        </a:defRPr>
                      </a:lvl6pPr>
                      <a:lvl7pPr marL="2548787" algn="l" defTabSz="849596" rtl="0" eaLnBrk="1" latinLnBrk="0" hangingPunct="1">
                        <a:defRPr sz="1600" b="1" kern="1200">
                          <a:solidFill>
                            <a:schemeClr val="lt1"/>
                          </a:solidFill>
                          <a:latin typeface="Calibri" panose="020F0502020204030204"/>
                        </a:defRPr>
                      </a:lvl7pPr>
                      <a:lvl8pPr marL="2973585" algn="l" defTabSz="849596" rtl="0" eaLnBrk="1" latinLnBrk="0" hangingPunct="1">
                        <a:defRPr sz="1600" b="1" kern="1200">
                          <a:solidFill>
                            <a:schemeClr val="lt1"/>
                          </a:solidFill>
                          <a:latin typeface="Calibri" panose="020F0502020204030204"/>
                        </a:defRPr>
                      </a:lvl8pPr>
                      <a:lvl9pPr marL="3398383" algn="l" defTabSz="849596" rtl="0" eaLnBrk="1" latinLnBrk="0" hangingPunct="1">
                        <a:defRPr sz="1600" b="1" kern="1200">
                          <a:solidFill>
                            <a:schemeClr val="lt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849596" rtl="0" eaLnBrk="1" latinLnBrk="0" hangingPunct="1">
                        <a:defRPr sz="1600" b="1" kern="1200">
                          <a:solidFill>
                            <a:schemeClr val="lt1"/>
                          </a:solidFill>
                          <a:latin typeface="Calibri" panose="020F0502020204030204"/>
                        </a:defRPr>
                      </a:lvl1pPr>
                      <a:lvl2pPr marL="424798" algn="l" defTabSz="849596" rtl="0" eaLnBrk="1" latinLnBrk="0" hangingPunct="1">
                        <a:defRPr sz="1600" b="1" kern="1200">
                          <a:solidFill>
                            <a:schemeClr val="lt1"/>
                          </a:solidFill>
                          <a:latin typeface="Calibri" panose="020F0502020204030204"/>
                        </a:defRPr>
                      </a:lvl2pPr>
                      <a:lvl3pPr marL="849596" algn="l" defTabSz="849596" rtl="0" eaLnBrk="1" latinLnBrk="0" hangingPunct="1">
                        <a:defRPr sz="1600" b="1" kern="1200">
                          <a:solidFill>
                            <a:schemeClr val="lt1"/>
                          </a:solidFill>
                          <a:latin typeface="Calibri" panose="020F0502020204030204"/>
                        </a:defRPr>
                      </a:lvl3pPr>
                      <a:lvl4pPr marL="1274394" algn="l" defTabSz="849596" rtl="0" eaLnBrk="1" latinLnBrk="0" hangingPunct="1">
                        <a:defRPr sz="1600" b="1" kern="1200">
                          <a:solidFill>
                            <a:schemeClr val="lt1"/>
                          </a:solidFill>
                          <a:latin typeface="Calibri" panose="020F0502020204030204"/>
                        </a:defRPr>
                      </a:lvl4pPr>
                      <a:lvl5pPr marL="1699191" algn="l" defTabSz="849596" rtl="0" eaLnBrk="1" latinLnBrk="0" hangingPunct="1">
                        <a:defRPr sz="1600" b="1" kern="1200">
                          <a:solidFill>
                            <a:schemeClr val="lt1"/>
                          </a:solidFill>
                          <a:latin typeface="Calibri" panose="020F0502020204030204"/>
                        </a:defRPr>
                      </a:lvl5pPr>
                      <a:lvl6pPr marL="2123990" algn="l" defTabSz="849596" rtl="0" eaLnBrk="1" latinLnBrk="0" hangingPunct="1">
                        <a:defRPr sz="1600" b="1" kern="1200">
                          <a:solidFill>
                            <a:schemeClr val="lt1"/>
                          </a:solidFill>
                          <a:latin typeface="Calibri" panose="020F0502020204030204"/>
                        </a:defRPr>
                      </a:lvl6pPr>
                      <a:lvl7pPr marL="2548787" algn="l" defTabSz="849596" rtl="0" eaLnBrk="1" latinLnBrk="0" hangingPunct="1">
                        <a:defRPr sz="1600" b="1" kern="1200">
                          <a:solidFill>
                            <a:schemeClr val="lt1"/>
                          </a:solidFill>
                          <a:latin typeface="Calibri" panose="020F0502020204030204"/>
                        </a:defRPr>
                      </a:lvl7pPr>
                      <a:lvl8pPr marL="2973585" algn="l" defTabSz="849596" rtl="0" eaLnBrk="1" latinLnBrk="0" hangingPunct="1">
                        <a:defRPr sz="1600" b="1" kern="1200">
                          <a:solidFill>
                            <a:schemeClr val="lt1"/>
                          </a:solidFill>
                          <a:latin typeface="Calibri" panose="020F0502020204030204"/>
                        </a:defRPr>
                      </a:lvl8pPr>
                      <a:lvl9pPr marL="3398383" algn="l" defTabSz="849596" rtl="0" eaLnBrk="1" latinLnBrk="0" hangingPunct="1">
                        <a:defRPr sz="1600" b="1" kern="1200">
                          <a:solidFill>
                            <a:schemeClr val="lt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1"/>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2"/>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3"/>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4"/>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5"/>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6"/>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7"/>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8"/>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9"/>
                  </a:ext>
                </a:extLst>
              </a:tr>
            </a:tbl>
          </a:graphicData>
        </a:graphic>
      </p:graphicFrame>
    </p:spTree>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361</TotalTime>
  <Words>495</Words>
  <Application>Microsoft Office PowerPoint</Application>
  <PresentationFormat>Vlastní</PresentationFormat>
  <Paragraphs>38</Paragraphs>
  <Slides>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vt:i4>
      </vt:variant>
    </vt:vector>
  </HeadingPairs>
  <TitlesOfParts>
    <vt:vector size="4" baseType="lpstr">
      <vt:lpstr>Arial</vt:lpstr>
      <vt:lpstr>Calibri</vt:lpstr>
      <vt:lpstr>Standardformgivning</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Andersson</dc:creator>
  <cp:lastModifiedBy>Jakub Novák</cp:lastModifiedBy>
  <cp:revision>16</cp:revision>
  <cp:lastPrinted>2017-07-24T10:57:46Z</cp:lastPrinted>
  <dcterms:created xsi:type="dcterms:W3CDTF">2017-07-24T06:58:51Z</dcterms:created>
  <dcterms:modified xsi:type="dcterms:W3CDTF">2022-05-16T18:03:48Z</dcterms:modified>
</cp:coreProperties>
</file>