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8" d="100"/>
          <a:sy n="208" d="100"/>
        </p:scale>
        <p:origin x="440" y="1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837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ONCA2023_SpeakersPP169 pata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90000"/>
            <a:ext cx="9162000" cy="57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1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765" y="102629"/>
            <a:ext cx="8832118" cy="44693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cs-CZ" b="1" dirty="0" err="1">
                <a:latin typeface="Arial" pitchFamily="34" charset="0"/>
                <a:cs typeface="Arial" pitchFamily="34" charset="0"/>
              </a:rPr>
              <a:t>Presentation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title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(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Arial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18,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bold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cs-CZ" sz="1600" dirty="0" err="1">
                <a:latin typeface="Arial" pitchFamily="34" charset="0"/>
                <a:cs typeface="Arial" pitchFamily="34" charset="0"/>
              </a:rPr>
              <a:t>Authors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institutions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(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Arial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16)</a:t>
            </a:r>
          </a:p>
          <a:p>
            <a:endParaRPr lang="cs-CZ" sz="1600" dirty="0">
              <a:latin typeface="Arial" pitchFamily="34" charset="0"/>
              <a:cs typeface="Arial" pitchFamily="34" charset="0"/>
            </a:endParaRPr>
          </a:p>
          <a:p>
            <a:r>
              <a:rPr lang="cs-CZ" sz="1600" dirty="0">
                <a:latin typeface="Arial"/>
                <a:cs typeface="Arial"/>
              </a:rPr>
              <a:t>Text (</a:t>
            </a:r>
            <a:r>
              <a:rPr lang="cs-CZ" sz="1600" dirty="0" err="1">
                <a:latin typeface="Arial"/>
                <a:cs typeface="Arial"/>
              </a:rPr>
              <a:t>Arial</a:t>
            </a:r>
            <a:r>
              <a:rPr lang="cs-CZ" sz="1600" dirty="0">
                <a:latin typeface="Arial"/>
                <a:cs typeface="Arial"/>
              </a:rPr>
              <a:t> 16 </a:t>
            </a:r>
            <a:r>
              <a:rPr lang="en-GB" sz="1600" dirty="0">
                <a:latin typeface="Arial"/>
                <a:cs typeface="Arial"/>
              </a:rPr>
              <a:t>and using spacing 6pt between the lines</a:t>
            </a:r>
            <a:r>
              <a:rPr lang="cs-CZ" sz="1600" dirty="0">
                <a:latin typeface="Arial"/>
                <a:cs typeface="Arial"/>
              </a:rPr>
              <a:t>)</a:t>
            </a:r>
          </a:p>
          <a:p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33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 Dolezel</dc:creator>
  <cp:lastModifiedBy>Jakub Novák</cp:lastModifiedBy>
  <cp:revision>2</cp:revision>
  <dcterms:created xsi:type="dcterms:W3CDTF">2023-04-13T15:20:32Z</dcterms:created>
  <dcterms:modified xsi:type="dcterms:W3CDTF">2023-04-13T20:00:42Z</dcterms:modified>
</cp:coreProperties>
</file>