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sldIdLst>
    <p:sldId id="256" r:id="rId3"/>
    <p:sldId id="257" r:id="rId4"/>
    <p:sldId id="258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5CA9"/>
    <a:srgbClr val="609422"/>
    <a:srgbClr val="481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8" d="100"/>
          <a:sy n="208" d="100"/>
        </p:scale>
        <p:origin x="440" y="1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96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54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85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NCA2023_SpeakersPP169 pata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0000"/>
            <a:ext cx="9162000" cy="5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5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6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470" y="1404300"/>
            <a:ext cx="8352740" cy="3352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>
                <a:solidFill>
                  <a:srgbClr val="FFCC00"/>
                </a:solidFill>
                <a:latin typeface="Arial"/>
              </a:rPr>
              <a:t>Text </a:t>
            </a:r>
            <a:r>
              <a:rPr lang="cs-CZ" b="1" dirty="0" err="1">
                <a:solidFill>
                  <a:srgbClr val="FFCC00"/>
                </a:solidFill>
                <a:latin typeface="Arial"/>
              </a:rPr>
              <a:t>colour</a:t>
            </a:r>
            <a:r>
              <a:rPr lang="en-US" b="1" dirty="0">
                <a:solidFill>
                  <a:srgbClr val="FFCC00"/>
                </a:solidFill>
                <a:latin typeface="Arial"/>
              </a:rPr>
              <a:t> 1</a:t>
            </a:r>
          </a:p>
          <a:p>
            <a:r>
              <a:rPr lang="en-US" dirty="0">
                <a:solidFill>
                  <a:srgbClr val="005CA9"/>
                </a:solidFill>
                <a:latin typeface="Arial"/>
              </a:rPr>
              <a:t>Text </a:t>
            </a:r>
            <a:r>
              <a:rPr lang="cs-CZ" dirty="0" err="1">
                <a:solidFill>
                  <a:srgbClr val="005CA9"/>
                </a:solidFill>
                <a:latin typeface="Arial"/>
              </a:rPr>
              <a:t>colour</a:t>
            </a:r>
            <a:r>
              <a:rPr lang="en-US" dirty="0">
                <a:solidFill>
                  <a:srgbClr val="005CA9"/>
                </a:solidFill>
                <a:latin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02718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692FC6-3FBF-6A1E-E486-E0C21283E3B7}"/>
              </a:ext>
            </a:extLst>
          </p:cNvPr>
          <p:cNvSpPr txBox="1"/>
          <p:nvPr/>
        </p:nvSpPr>
        <p:spPr>
          <a:xfrm>
            <a:off x="200745" y="171848"/>
            <a:ext cx="8720007" cy="42136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>
                <a:solidFill>
                  <a:srgbClr val="FFCC00"/>
                </a:solidFill>
                <a:latin typeface="Arial"/>
              </a:rPr>
              <a:t>Text </a:t>
            </a:r>
            <a:r>
              <a:rPr lang="cs-CZ" b="1" dirty="0" err="1">
                <a:solidFill>
                  <a:srgbClr val="FFCC00"/>
                </a:solidFill>
                <a:latin typeface="Arial"/>
              </a:rPr>
              <a:t>colour</a:t>
            </a:r>
            <a:r>
              <a:rPr lang="en-US" b="1" dirty="0">
                <a:solidFill>
                  <a:srgbClr val="FFCC00"/>
                </a:solidFill>
                <a:latin typeface="Arial"/>
              </a:rPr>
              <a:t> 1</a:t>
            </a:r>
          </a:p>
          <a:p>
            <a:r>
              <a:rPr lang="en-US" dirty="0">
                <a:solidFill>
                  <a:srgbClr val="005CA9"/>
                </a:solidFill>
                <a:latin typeface="Arial"/>
              </a:rPr>
              <a:t>Text </a:t>
            </a:r>
            <a:r>
              <a:rPr lang="cs-CZ" dirty="0" err="1">
                <a:solidFill>
                  <a:srgbClr val="005CA9"/>
                </a:solidFill>
                <a:latin typeface="Arial"/>
              </a:rPr>
              <a:t>colour</a:t>
            </a:r>
            <a:r>
              <a:rPr lang="en-US" dirty="0">
                <a:solidFill>
                  <a:srgbClr val="005CA9"/>
                </a:solidFill>
                <a:latin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09683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12</Words>
  <Application>Microsoft Office PowerPoint</Application>
  <PresentationFormat>On-screen Show (16:9)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 Dolezel</dc:creator>
  <cp:lastModifiedBy>Jakub Novák</cp:lastModifiedBy>
  <cp:revision>5</cp:revision>
  <dcterms:created xsi:type="dcterms:W3CDTF">2022-05-12T11:07:49Z</dcterms:created>
  <dcterms:modified xsi:type="dcterms:W3CDTF">2023-04-13T19:59:59Z</dcterms:modified>
</cp:coreProperties>
</file>