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CA9"/>
    <a:srgbClr val="609422"/>
    <a:srgbClr val="481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534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6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470" y="1404300"/>
            <a:ext cx="8352740" cy="3352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FFCC00"/>
                </a:solidFill>
                <a:latin typeface="Arial"/>
              </a:rPr>
              <a:t>Text </a:t>
            </a:r>
            <a:r>
              <a:rPr lang="cs-CZ" b="1" dirty="0" err="1">
                <a:solidFill>
                  <a:srgbClr val="FFCC00"/>
                </a:solidFill>
                <a:latin typeface="Arial"/>
              </a:rPr>
              <a:t>color</a:t>
            </a:r>
            <a:r>
              <a:rPr lang="en-US" b="1" dirty="0">
                <a:solidFill>
                  <a:srgbClr val="FFCC00"/>
                </a:solidFill>
                <a:latin typeface="Arial"/>
              </a:rPr>
              <a:t> 1</a:t>
            </a:r>
          </a:p>
          <a:p>
            <a:r>
              <a:rPr lang="en-US" dirty="0">
                <a:solidFill>
                  <a:srgbClr val="005CA9"/>
                </a:solidFill>
                <a:latin typeface="Arial"/>
              </a:rPr>
              <a:t>Text </a:t>
            </a:r>
            <a:r>
              <a:rPr lang="cs-CZ" dirty="0" err="1">
                <a:solidFill>
                  <a:srgbClr val="005CA9"/>
                </a:solidFill>
                <a:latin typeface="Arial"/>
              </a:rPr>
              <a:t>color</a:t>
            </a:r>
            <a:r>
              <a:rPr lang="en-US" dirty="0">
                <a:solidFill>
                  <a:srgbClr val="005CA9"/>
                </a:solidFill>
                <a:latin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2718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</Words>
  <Application>Microsoft Office PowerPoint</Application>
  <PresentationFormat>Předvádění na obrazovce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Dolezel</dc:creator>
  <cp:lastModifiedBy>Petr Hájek</cp:lastModifiedBy>
  <cp:revision>5</cp:revision>
  <dcterms:created xsi:type="dcterms:W3CDTF">2022-05-12T11:07:49Z</dcterms:created>
  <dcterms:modified xsi:type="dcterms:W3CDTF">2022-08-31T09:14:21Z</dcterms:modified>
</cp:coreProperties>
</file>